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12.xml" ContentType="application/vnd.openxmlformats-officedocument.theme+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10.png" ContentType="image/png"/>
  <Override PartName="/ppt/media/image7.png" ContentType="image/png"/>
  <Override PartName="/ppt/media/image11.png" ContentType="image/png"/>
  <Override PartName="/ppt/media/image8.png" ContentType="image/png"/>
  <Override PartName="/ppt/media/image9.png" ContentType="image/png"/>
  <Override PartName="/ppt/slides/slide1.xml" ContentType="application/vnd.openxmlformats-officedocument.presentationml.slide+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Slides/_rels/notesSlide5.xml.rels" ContentType="application/vnd.openxmlformats-package.relationships+xml"/>
  <Override PartName="/ppt/notesSlides/_rels/notesSlide4.xml.rels" ContentType="application/vnd.openxmlformats-package.relationships+xml"/>
  <Override PartName="/ppt/notesSlides/_rels/notesSlide1.xml.rels" ContentType="application/vnd.openxmlformats-package.relationships+xml"/>
  <Override PartName="/ppt/notesSlides/notesSlide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r>
              <a:rPr b="0" lang="vi-VN" sz="4400" strike="noStrike" u="none">
                <a:solidFill>
                  <a:srgbClr val="000000"/>
                </a:solidFill>
                <a:effectLst/>
                <a:uFillTx/>
                <a:latin typeface="Arial"/>
              </a:rPr>
              <a:t>Nhấn để di chuyển trang chiếu</a:t>
            </a:r>
            <a:endParaRPr b="0" lang="vi-VN" sz="4400" strike="noStrike" u="none">
              <a:solidFill>
                <a:srgbClr val="000000"/>
              </a:solidFill>
              <a:effectLst/>
              <a:uFillTx/>
              <a:latin typeface="Arial"/>
            </a:endParaRPr>
          </a:p>
        </p:txBody>
      </p:sp>
      <p:sp>
        <p:nvSpPr>
          <p:cNvPr id="60"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indent="0">
              <a:buNone/>
            </a:pPr>
            <a:r>
              <a:rPr b="0" lang="vi-VN" sz="2000" strike="noStrike" u="none">
                <a:solidFill>
                  <a:srgbClr val="000000"/>
                </a:solidFill>
                <a:effectLst/>
                <a:uFillTx/>
                <a:latin typeface="Arial"/>
              </a:rPr>
              <a:t>Nhấn để chỉnh sửa định dạng ghi chú</a:t>
            </a:r>
            <a:endParaRPr b="0" lang="vi-VN" sz="2000" strike="noStrike" u="none">
              <a:solidFill>
                <a:srgbClr val="000000"/>
              </a:solidFill>
              <a:effectLst/>
              <a:uFillTx/>
              <a:latin typeface="Arial"/>
            </a:endParaRPr>
          </a:p>
        </p:txBody>
      </p:sp>
      <p:sp>
        <p:nvSpPr>
          <p:cNvPr id="61"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vi-VN" sz="1400" strike="noStrike" u="none">
                <a:solidFill>
                  <a:srgbClr val="000000"/>
                </a:solidFill>
                <a:effectLst/>
                <a:uFillTx/>
                <a:latin typeface="Times New Roman"/>
              </a:rPr>
              <a:t>&lt;đầu trang&gt;</a:t>
            </a:r>
            <a:endParaRPr b="0" lang="vi-VN" sz="1400" strike="noStrike" u="none">
              <a:solidFill>
                <a:srgbClr val="000000"/>
              </a:solidFill>
              <a:effectLst/>
              <a:uFillTx/>
              <a:latin typeface="Times New Roman"/>
            </a:endParaRPr>
          </a:p>
        </p:txBody>
      </p:sp>
      <p:sp>
        <p:nvSpPr>
          <p:cNvPr id="62" name="PlaceHolder 4"/>
          <p:cNvSpPr>
            <a:spLocks noGrp="1"/>
          </p:cNvSpPr>
          <p:nvPr>
            <p:ph type="dt" idx="34"/>
          </p:nvPr>
        </p:nvSpPr>
        <p:spPr>
          <a:xfrm>
            <a:off x="4278960" y="0"/>
            <a:ext cx="3280680" cy="534240"/>
          </a:xfrm>
          <a:prstGeom prst="rect">
            <a:avLst/>
          </a:prstGeom>
          <a:noFill/>
          <a:ln w="0">
            <a:noFill/>
          </a:ln>
        </p:spPr>
        <p:txBody>
          <a:bodyPr lIns="0" rIns="0" tIns="0" bIns="0" anchor="t">
            <a:noAutofit/>
          </a:bodyPr>
          <a:lstStyle>
            <a:lvl1pPr indent="0" algn="r">
              <a:buNone/>
              <a:defRPr b="0" lang="vi-VN" sz="1400" strike="noStrike" u="none">
                <a:solidFill>
                  <a:srgbClr val="000000"/>
                </a:solidFill>
                <a:effectLst/>
                <a:uFillTx/>
                <a:latin typeface="Times New Roman"/>
              </a:defRPr>
            </a:lvl1pPr>
          </a:lstStyle>
          <a:p>
            <a:pPr indent="0" algn="r">
              <a:buNone/>
            </a:pPr>
            <a:r>
              <a:rPr b="0" lang="vi-VN" sz="1400" strike="noStrike" u="none">
                <a:solidFill>
                  <a:srgbClr val="000000"/>
                </a:solidFill>
                <a:effectLst/>
                <a:uFillTx/>
                <a:latin typeface="Times New Roman"/>
              </a:rPr>
              <a:t>&lt;ngày/giờ&gt;</a:t>
            </a:r>
            <a:endParaRPr b="0" lang="vi-VN" sz="1400" strike="noStrike" u="none">
              <a:solidFill>
                <a:srgbClr val="000000"/>
              </a:solidFill>
              <a:effectLst/>
              <a:uFillTx/>
              <a:latin typeface="Times New Roman"/>
            </a:endParaRPr>
          </a:p>
        </p:txBody>
      </p:sp>
      <p:sp>
        <p:nvSpPr>
          <p:cNvPr id="63" name="PlaceHolder 5"/>
          <p:cNvSpPr>
            <a:spLocks noGrp="1"/>
          </p:cNvSpPr>
          <p:nvPr>
            <p:ph type="ftr" idx="35"/>
          </p:nvPr>
        </p:nvSpPr>
        <p:spPr>
          <a:xfrm>
            <a:off x="0" y="10157400"/>
            <a:ext cx="3280680" cy="534240"/>
          </a:xfrm>
          <a:prstGeom prst="rect">
            <a:avLst/>
          </a:prstGeom>
          <a:noFill/>
          <a:ln w="0">
            <a:noFill/>
          </a:ln>
        </p:spPr>
        <p:txBody>
          <a:bodyPr lIns="0" rIns="0" tIns="0" bIns="0" anchor="b">
            <a:noAutofit/>
          </a:bodyPr>
          <a:lstStyle>
            <a:lvl1pPr indent="0">
              <a:buNone/>
              <a:defRPr b="0" lang="vi-VN" sz="1400" strike="noStrike" u="none">
                <a:solidFill>
                  <a:srgbClr val="000000"/>
                </a:solidFill>
                <a:effectLst/>
                <a:uFillTx/>
                <a:latin typeface="Times New Roman"/>
              </a:defRPr>
            </a:lvl1pPr>
          </a:lstStyle>
          <a:p>
            <a:pPr indent="0">
              <a:buNone/>
            </a:pPr>
            <a:r>
              <a:rPr b="0" lang="vi-VN" sz="1400" strike="noStrike" u="none">
                <a:solidFill>
                  <a:srgbClr val="000000"/>
                </a:solidFill>
                <a:effectLst/>
                <a:uFillTx/>
                <a:latin typeface="Times New Roman"/>
              </a:rPr>
              <a:t>&lt;chân trang&gt;</a:t>
            </a:r>
            <a:endParaRPr b="0" lang="vi-VN" sz="1400" strike="noStrike" u="none">
              <a:solidFill>
                <a:srgbClr val="000000"/>
              </a:solidFill>
              <a:effectLst/>
              <a:uFillTx/>
              <a:latin typeface="Times New Roman"/>
            </a:endParaRPr>
          </a:p>
        </p:txBody>
      </p:sp>
      <p:sp>
        <p:nvSpPr>
          <p:cNvPr id="64" name="PlaceHolder 6"/>
          <p:cNvSpPr>
            <a:spLocks noGrp="1"/>
          </p:cNvSpPr>
          <p:nvPr>
            <p:ph type="sldNum" idx="36"/>
          </p:nvPr>
        </p:nvSpPr>
        <p:spPr>
          <a:xfrm>
            <a:off x="4278960" y="10157400"/>
            <a:ext cx="3280680" cy="534240"/>
          </a:xfrm>
          <a:prstGeom prst="rect">
            <a:avLst/>
          </a:prstGeom>
          <a:noFill/>
          <a:ln w="0">
            <a:noFill/>
          </a:ln>
        </p:spPr>
        <p:txBody>
          <a:bodyPr lIns="0" rIns="0" tIns="0" bIns="0" anchor="b">
            <a:noAutofit/>
          </a:bodyPr>
          <a:lstStyle>
            <a:lvl1pPr indent="0" algn="r">
              <a:buNone/>
              <a:defRPr b="0" lang="vi-VN" sz="1400" strike="noStrike" u="none">
                <a:solidFill>
                  <a:srgbClr val="000000"/>
                </a:solidFill>
                <a:effectLst/>
                <a:uFillTx/>
                <a:latin typeface="Times New Roman"/>
              </a:defRPr>
            </a:lvl1pPr>
          </a:lstStyle>
          <a:p>
            <a:pPr indent="0" algn="r">
              <a:buNone/>
            </a:pPr>
            <a:fld id="{FBD1852D-35CC-4301-A15B-02560F511120}" type="slidenum">
              <a:rPr b="0" lang="vi-VN" sz="1400" strike="noStrike" u="none">
                <a:solidFill>
                  <a:srgbClr val="000000"/>
                </a:solidFill>
                <a:effectLst/>
                <a:uFillTx/>
                <a:latin typeface="Times New Roman"/>
              </a:rPr>
              <a:t>&lt;số&gt;</a:t>
            </a:fld>
            <a:endParaRPr b="0" lang="vi-VN" sz="1400" strike="noStrike" u="none">
              <a:solidFill>
                <a:srgbClr val="000000"/>
              </a:solidFill>
              <a:effectLst/>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PlaceHolder 1"/>
          <p:cNvSpPr>
            <a:spLocks noGrp="1"/>
          </p:cNvSpPr>
          <p:nvPr>
            <p:ph type="sldImg"/>
          </p:nvPr>
        </p:nvSpPr>
        <p:spPr>
          <a:xfrm>
            <a:off x="685800" y="1143000"/>
            <a:ext cx="5485680" cy="3085560"/>
          </a:xfrm>
          <a:prstGeom prst="rect">
            <a:avLst/>
          </a:prstGeom>
          <a:ln w="0">
            <a:noFill/>
          </a:ln>
        </p:spPr>
      </p:sp>
      <p:sp>
        <p:nvSpPr>
          <p:cNvPr id="225"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vi-VN" sz="1800" strike="noStrike" u="none">
              <a:solidFill>
                <a:srgbClr val="000000"/>
              </a:solidFill>
              <a:effectLst/>
              <a:uFillTx/>
              <a:latin typeface="Arial"/>
            </a:endParaRPr>
          </a:p>
        </p:txBody>
      </p:sp>
      <p:sp>
        <p:nvSpPr>
          <p:cNvPr id="226" name="PlaceHolder 3"/>
          <p:cNvSpPr>
            <a:spLocks noGrp="1"/>
          </p:cNvSpPr>
          <p:nvPr>
            <p:ph type="sldNum" idx="37"/>
          </p:nvPr>
        </p:nvSpPr>
        <p:spPr>
          <a:xfrm>
            <a:off x="3884760" y="8685360"/>
            <a:ext cx="2971080" cy="45792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vi-VN" sz="1200" strike="noStrike" u="none">
                <a:solidFill>
                  <a:srgbClr val="000000"/>
                </a:solidFill>
                <a:effectLst/>
                <a:uFillTx/>
                <a:latin typeface="Aptos"/>
                <a:ea typeface="+mn-ea"/>
              </a:defRPr>
            </a:lvl1pPr>
          </a:lstStyle>
          <a:p>
            <a:pPr indent="0" algn="r" defTabSz="914400">
              <a:lnSpc>
                <a:spcPct val="100000"/>
              </a:lnSpc>
              <a:buNone/>
              <a:tabLst>
                <a:tab algn="l" pos="0"/>
              </a:tabLst>
            </a:pPr>
            <a:fld id="{280D7AF8-5C48-4695-9BF8-C53D8DD9751B}" type="slidenum">
              <a:rPr b="0" lang="vi-VN" sz="1200" strike="noStrike" u="none">
                <a:solidFill>
                  <a:srgbClr val="000000"/>
                </a:solidFill>
                <a:effectLst/>
                <a:uFillTx/>
                <a:latin typeface="Aptos"/>
                <a:ea typeface="+mn-ea"/>
              </a:rPr>
              <a:t>&lt;số&gt;</a:t>
            </a:fld>
            <a:endParaRPr b="0" lang="vi-VN" sz="1200" strike="noStrike" u="none">
              <a:solidFill>
                <a:srgbClr val="000000"/>
              </a:solidFill>
              <a:effectLst/>
              <a:uFillTx/>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PlaceHolder 1"/>
          <p:cNvSpPr>
            <a:spLocks noGrp="1"/>
          </p:cNvSpPr>
          <p:nvPr>
            <p:ph type="sldImg"/>
          </p:nvPr>
        </p:nvSpPr>
        <p:spPr>
          <a:xfrm>
            <a:off x="685800" y="1143000"/>
            <a:ext cx="5485680" cy="3085560"/>
          </a:xfrm>
          <a:prstGeom prst="rect">
            <a:avLst/>
          </a:prstGeom>
          <a:ln w="0">
            <a:noFill/>
          </a:ln>
        </p:spPr>
      </p:sp>
      <p:sp>
        <p:nvSpPr>
          <p:cNvPr id="228"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vi-VN" sz="1800" strike="noStrike" u="none">
              <a:solidFill>
                <a:srgbClr val="000000"/>
              </a:solidFill>
              <a:effectLst/>
              <a:uFillTx/>
              <a:latin typeface="Arial"/>
            </a:endParaRPr>
          </a:p>
        </p:txBody>
      </p:sp>
      <p:sp>
        <p:nvSpPr>
          <p:cNvPr id="229" name="PlaceHolder 3"/>
          <p:cNvSpPr>
            <a:spLocks noGrp="1"/>
          </p:cNvSpPr>
          <p:nvPr>
            <p:ph type="sldNum" idx="38"/>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vi-VN" sz="1200" strike="noStrike" u="none">
                <a:solidFill>
                  <a:srgbClr val="000000"/>
                </a:solidFill>
                <a:effectLst/>
                <a:uFillTx/>
                <a:latin typeface="Times New Roman"/>
              </a:defRPr>
            </a:lvl1pPr>
          </a:lstStyle>
          <a:p>
            <a:pPr indent="0" algn="r">
              <a:lnSpc>
                <a:spcPct val="100000"/>
              </a:lnSpc>
              <a:buNone/>
              <a:tabLst>
                <a:tab algn="l" pos="0"/>
              </a:tabLst>
            </a:pPr>
            <a:fld id="{2C3876E1-7725-4093-8CA6-DBBC51DB78E4}" type="slidenum">
              <a:rPr b="0" lang="vi-VN" sz="1200" strike="noStrike" u="none">
                <a:solidFill>
                  <a:srgbClr val="000000"/>
                </a:solidFill>
                <a:effectLst/>
                <a:uFillTx/>
                <a:latin typeface="Times New Roman"/>
              </a:rPr>
              <a:t>&lt;số&gt;</a:t>
            </a:fld>
            <a:endParaRPr b="0" lang="vi-VN" sz="1200" strike="noStrike" u="none">
              <a:solidFill>
                <a:srgbClr val="000000"/>
              </a:solidFill>
              <a:effectLst/>
              <a:uFillTx/>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PlaceHolder 1"/>
          <p:cNvSpPr>
            <a:spLocks noGrp="1"/>
          </p:cNvSpPr>
          <p:nvPr>
            <p:ph type="sldImg"/>
          </p:nvPr>
        </p:nvSpPr>
        <p:spPr>
          <a:xfrm>
            <a:off x="685800" y="1143000"/>
            <a:ext cx="5485680" cy="3085560"/>
          </a:xfrm>
          <a:prstGeom prst="rect">
            <a:avLst/>
          </a:prstGeom>
          <a:ln w="0">
            <a:noFill/>
          </a:ln>
        </p:spPr>
      </p:sp>
      <p:sp>
        <p:nvSpPr>
          <p:cNvPr id="231"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vi-VN" sz="1800" strike="noStrike" u="none">
              <a:solidFill>
                <a:srgbClr val="000000"/>
              </a:solidFill>
              <a:effectLst/>
              <a:uFillTx/>
              <a:latin typeface="Arial"/>
            </a:endParaRPr>
          </a:p>
        </p:txBody>
      </p:sp>
      <p:sp>
        <p:nvSpPr>
          <p:cNvPr id="232" name="PlaceHolder 3"/>
          <p:cNvSpPr>
            <a:spLocks noGrp="1"/>
          </p:cNvSpPr>
          <p:nvPr>
            <p:ph type="sldNum" idx="39"/>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vi-VN" sz="1200" strike="noStrike" u="none">
                <a:solidFill>
                  <a:srgbClr val="000000"/>
                </a:solidFill>
                <a:effectLst/>
                <a:uFillTx/>
                <a:latin typeface="Times New Roman"/>
              </a:defRPr>
            </a:lvl1pPr>
          </a:lstStyle>
          <a:p>
            <a:pPr indent="0" algn="r">
              <a:lnSpc>
                <a:spcPct val="100000"/>
              </a:lnSpc>
              <a:buNone/>
              <a:tabLst>
                <a:tab algn="l" pos="0"/>
              </a:tabLst>
            </a:pPr>
            <a:fld id="{5411D7A9-1BE9-4FAF-BD98-AE2F324DCA3D}" type="slidenum">
              <a:rPr b="0" lang="vi-VN" sz="1200" strike="noStrike" u="none">
                <a:solidFill>
                  <a:srgbClr val="000000"/>
                </a:solidFill>
                <a:effectLst/>
                <a:uFillTx/>
                <a:latin typeface="Times New Roman"/>
              </a:rPr>
              <a:t>&lt;số&gt;</a:t>
            </a:fld>
            <a:endParaRPr b="0" lang="vi-VN" sz="1200" strike="noStrike" u="none">
              <a:solidFill>
                <a:srgbClr val="000000"/>
              </a:solidFill>
              <a:effectLst/>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dt" idx="1"/>
          </p:nvPr>
        </p:nvSpPr>
        <p:spPr>
          <a:xfrm>
            <a:off x="304920" y="4237560"/>
            <a:ext cx="1421640" cy="24264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8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800" strike="noStrike" u="none">
                <a:solidFill>
                  <a:schemeClr val="dk1">
                    <a:tint val="75000"/>
                  </a:schemeClr>
                </a:solidFill>
                <a:effectLst/>
                <a:uFillTx/>
                <a:latin typeface="Calibri"/>
              </a:rPr>
              <a:t>&lt;ngày/giờ&gt;</a:t>
            </a:r>
            <a:endParaRPr b="0" lang="vi-VN" sz="800" strike="noStrike" u="none">
              <a:solidFill>
                <a:srgbClr val="000000"/>
              </a:solidFill>
              <a:effectLst/>
              <a:uFillTx/>
              <a:latin typeface="Times New Roman"/>
            </a:endParaRPr>
          </a:p>
        </p:txBody>
      </p:sp>
      <p:sp>
        <p:nvSpPr>
          <p:cNvPr id="1" name="PlaceHolder 2"/>
          <p:cNvSpPr>
            <a:spLocks noGrp="1"/>
          </p:cNvSpPr>
          <p:nvPr>
            <p:ph type="ftr" idx="2"/>
          </p:nvPr>
        </p:nvSpPr>
        <p:spPr>
          <a:xfrm>
            <a:off x="2082960" y="4237560"/>
            <a:ext cx="1929600" cy="2426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&lt;chân trang&gt;</a:t>
            </a:r>
            <a:endParaRPr b="0" lang="vi-VN" sz="1400" strike="noStrike" u="none">
              <a:solidFill>
                <a:srgbClr val="000000"/>
              </a:solidFill>
              <a:effectLst/>
              <a:uFillTx/>
              <a:latin typeface="Times New Roman"/>
            </a:endParaRPr>
          </a:p>
        </p:txBody>
      </p:sp>
      <p:sp>
        <p:nvSpPr>
          <p:cNvPr id="2" name="PlaceHolder 3"/>
          <p:cNvSpPr>
            <a:spLocks noGrp="1"/>
          </p:cNvSpPr>
          <p:nvPr>
            <p:ph type="sldNum" idx="3"/>
          </p:nvPr>
        </p:nvSpPr>
        <p:spPr>
          <a:xfrm>
            <a:off x="4368960" y="4237560"/>
            <a:ext cx="1421640" cy="2426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8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D78C48EF-CF75-4641-AA7C-9847B8B4848F}" type="slidenum">
              <a:rPr b="0" lang="en-US" sz="800" strike="noStrike" u="none">
                <a:solidFill>
                  <a:schemeClr val="dk1">
                    <a:tint val="75000"/>
                  </a:schemeClr>
                </a:solidFill>
                <a:effectLst/>
                <a:uFillTx/>
                <a:latin typeface="Calibri"/>
              </a:rPr>
              <a:t>&lt;số&gt;</a:t>
            </a:fld>
            <a:endParaRPr b="0" lang="vi-VN" sz="800" strike="noStrike" u="none">
              <a:solidFill>
                <a:srgbClr val="000000"/>
              </a:solidFill>
              <a:effectLst/>
              <a:uFillTx/>
              <a:latin typeface="Times New Roman"/>
            </a:endParaRPr>
          </a:p>
        </p:txBody>
      </p:sp>
      <p:sp>
        <p:nvSpPr>
          <p:cNvPr id="3" name="PlaceHolder 4"/>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lnSpc>
                <a:spcPct val="100000"/>
              </a:lnSpc>
              <a:buNone/>
              <a:tabLst>
                <a:tab algn="l" pos="0"/>
              </a:tabLst>
            </a:pPr>
            <a:r>
              <a:rPr b="0" lang="en-US" sz="1800" strike="noStrike" u="none">
                <a:solidFill>
                  <a:schemeClr val="dk1"/>
                </a:solidFill>
                <a:effectLst/>
                <a:uFillTx/>
                <a:latin typeface="Calibri"/>
              </a:rPr>
              <a:t>Click to edit the title text format</a:t>
            </a:r>
            <a:endParaRPr b="0" lang="vi-VN" sz="1800" strike="noStrike" u="none">
              <a:solidFill>
                <a:srgbClr val="000000"/>
              </a:solidFill>
              <a:effectLst/>
              <a:uFillTx/>
              <a:latin typeface="Arial"/>
            </a:endParaRPr>
          </a:p>
        </p:txBody>
      </p:sp>
      <p:sp>
        <p:nvSpPr>
          <p:cNvPr id="4" name="PlaceHolder 5"/>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en-US" sz="2130" strike="noStrike" u="none">
                <a:solidFill>
                  <a:schemeClr val="dk1"/>
                </a:solidFill>
                <a:effectLst/>
                <a:uFillTx/>
                <a:latin typeface="Calibri"/>
              </a:rPr>
              <a:t>Click to edit the outline text format</a:t>
            </a:r>
            <a:endParaRPr b="0" lang="vi-VN" sz="213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1600" strike="noStrike" u="none">
                <a:solidFill>
                  <a:schemeClr val="dk1"/>
                </a:solidFill>
                <a:effectLst/>
                <a:uFillTx/>
                <a:latin typeface="Calibri"/>
              </a:rPr>
              <a:t>Second Outline Level</a:t>
            </a:r>
            <a:endParaRPr b="0" lang="vi-VN" sz="16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1340" strike="noStrike" u="none">
                <a:solidFill>
                  <a:schemeClr val="dk1"/>
                </a:solidFill>
                <a:effectLst/>
                <a:uFillTx/>
                <a:latin typeface="Calibri"/>
              </a:rPr>
              <a:t>Third Outline Level</a:t>
            </a:r>
            <a:endParaRPr b="0" lang="vi-VN" sz="134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1340" strike="noStrike" u="none">
                <a:solidFill>
                  <a:schemeClr val="dk1"/>
                </a:solidFill>
                <a:effectLst/>
                <a:uFillTx/>
                <a:latin typeface="Calibri"/>
              </a:rPr>
              <a:t>Fourth Outline Level</a:t>
            </a:r>
            <a:endParaRPr b="0" lang="vi-VN" sz="134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vi-VN" sz="20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vi-VN" sz="20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vi-VN" sz="2000" strike="noStrike" u="none">
              <a:solidFill>
                <a:srgbClr val="000000"/>
              </a:solidFill>
              <a:effectLst/>
              <a:uFillTx/>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bg>
      <p:bgPr>
        <a:solidFill>
          <a:srgbClr val="ffffff"/>
        </a:solidFill>
      </p:bgPr>
    </p:bg>
    <p:spTree>
      <p:nvGrpSpPr>
        <p:cNvPr id="1" name=""/>
        <p:cNvGrpSpPr/>
        <p:nvPr/>
      </p:nvGrpSpPr>
      <p:grpSpPr>
        <a:xfrm>
          <a:off x="0" y="0"/>
          <a:ext cx="0" cy="0"/>
          <a:chOff x="0" y="0"/>
          <a:chExt cx="0" cy="0"/>
        </a:xfrm>
      </p:grpSpPr>
      <p:sp>
        <p:nvSpPr>
          <p:cNvPr id="47" name="PlaceHolder 1"/>
          <p:cNvSpPr>
            <a:spLocks noGrp="1"/>
          </p:cNvSpPr>
          <p:nvPr>
            <p:ph type="title"/>
          </p:nvPr>
        </p:nvSpPr>
        <p:spPr>
          <a:xfrm>
            <a:off x="304920" y="183240"/>
            <a:ext cx="5485680" cy="761400"/>
          </a:xfrm>
          <a:prstGeom prst="rect">
            <a:avLst/>
          </a:prstGeom>
          <a:noFill/>
          <a:ln w="0">
            <a:noFill/>
          </a:ln>
        </p:spPr>
        <p:txBody>
          <a:bodyPr lIns="91440" rIns="91440" tIns="45720" bIns="45720" anchor="ctr">
            <a:noAutofit/>
          </a:bodyPr>
          <a:p>
            <a:pPr indent="0" algn="ctr" defTabSz="609480">
              <a:lnSpc>
                <a:spcPct val="100000"/>
              </a:lnSpc>
              <a:buNone/>
              <a:tabLst>
                <a:tab algn="l" pos="0"/>
              </a:tabLst>
            </a:pPr>
            <a:r>
              <a:rPr b="0" lang="en-US" sz="2930" strike="noStrike" u="none">
                <a:solidFill>
                  <a:schemeClr val="dk1"/>
                </a:solidFill>
                <a:effectLst/>
                <a:uFillTx/>
                <a:latin typeface="Calibri"/>
              </a:rPr>
              <a:t>Click to edit Master title style</a:t>
            </a:r>
            <a:endParaRPr b="0" lang="vi-VN" sz="2930" strike="noStrike" u="none">
              <a:solidFill>
                <a:srgbClr val="000000"/>
              </a:solidFill>
              <a:effectLst/>
              <a:uFillTx/>
              <a:latin typeface="Arial"/>
            </a:endParaRPr>
          </a:p>
        </p:txBody>
      </p:sp>
      <p:sp>
        <p:nvSpPr>
          <p:cNvPr id="48" name="PlaceHolder 2"/>
          <p:cNvSpPr>
            <a:spLocks noGrp="1"/>
          </p:cNvSpPr>
          <p:nvPr>
            <p:ph type="body"/>
          </p:nvPr>
        </p:nvSpPr>
        <p:spPr>
          <a:xfrm>
            <a:off x="304920" y="1023480"/>
            <a:ext cx="2692800" cy="425880"/>
          </a:xfrm>
          <a:prstGeom prst="rect">
            <a:avLst/>
          </a:prstGeom>
          <a:noFill/>
          <a:ln w="0">
            <a:noFill/>
          </a:ln>
        </p:spPr>
        <p:txBody>
          <a:bodyPr lIns="91440" rIns="91440" tIns="45720" bIns="45720" anchor="b">
            <a:noAutofit/>
          </a:bodyPr>
          <a:p>
            <a:pPr indent="0" defTabSz="609480">
              <a:lnSpc>
                <a:spcPct val="100000"/>
              </a:lnSpc>
              <a:spcBef>
                <a:spcPts val="320"/>
              </a:spcBef>
              <a:buNone/>
              <a:tabLst>
                <a:tab algn="l" pos="0"/>
              </a:tabLst>
            </a:pPr>
            <a:r>
              <a:rPr b="1" lang="en-US" sz="1600" strike="noStrike" u="none">
                <a:solidFill>
                  <a:schemeClr val="dk1"/>
                </a:solidFill>
                <a:effectLst/>
                <a:uFillTx/>
                <a:latin typeface="Calibri"/>
              </a:rPr>
              <a:t>Click to edit Master text styles</a:t>
            </a:r>
            <a:endParaRPr b="0" lang="vi-VN" sz="1600" strike="noStrike" u="none">
              <a:solidFill>
                <a:srgbClr val="000000"/>
              </a:solidFill>
              <a:effectLst/>
              <a:uFillTx/>
              <a:latin typeface="Arial"/>
            </a:endParaRPr>
          </a:p>
        </p:txBody>
      </p:sp>
      <p:sp>
        <p:nvSpPr>
          <p:cNvPr id="49" name="PlaceHolder 3"/>
          <p:cNvSpPr>
            <a:spLocks noGrp="1"/>
          </p:cNvSpPr>
          <p:nvPr>
            <p:ph type="body"/>
          </p:nvPr>
        </p:nvSpPr>
        <p:spPr>
          <a:xfrm>
            <a:off x="304920" y="1450080"/>
            <a:ext cx="2692800" cy="2633400"/>
          </a:xfrm>
          <a:prstGeom prst="rect">
            <a:avLst/>
          </a:prstGeom>
          <a:noFill/>
          <a:ln w="0">
            <a:noFill/>
          </a:ln>
        </p:spPr>
        <p:txBody>
          <a:bodyPr lIns="91440" rIns="91440" tIns="45720" bIns="45720" anchor="t">
            <a:noAutofit/>
          </a:bodyPr>
          <a:p>
            <a:pPr marL="228600" indent="-228600" defTabSz="609480">
              <a:lnSpc>
                <a:spcPct val="100000"/>
              </a:lnSpc>
              <a:spcBef>
                <a:spcPts val="320"/>
              </a:spcBef>
              <a:buClr>
                <a:srgbClr val="000000"/>
              </a:buClr>
              <a:buFont typeface="Arial"/>
              <a:buChar char="•"/>
            </a:pPr>
            <a:r>
              <a:rPr b="0" lang="en-US" sz="1600" strike="noStrike" u="none">
                <a:solidFill>
                  <a:schemeClr val="dk1"/>
                </a:solidFill>
                <a:effectLst/>
                <a:uFillTx/>
                <a:latin typeface="Calibri"/>
              </a:rPr>
              <a:t>Click to edit Master text styles</a:t>
            </a:r>
            <a:endParaRPr b="0" lang="vi-VN" sz="1600" strike="noStrike" u="none">
              <a:solidFill>
                <a:srgbClr val="000000"/>
              </a:solidFill>
              <a:effectLst/>
              <a:uFillTx/>
              <a:latin typeface="Arial"/>
            </a:endParaRPr>
          </a:p>
          <a:p>
            <a:pPr lvl="1" marL="495360" indent="-190440" defTabSz="609480">
              <a:lnSpc>
                <a:spcPct val="100000"/>
              </a:lnSpc>
              <a:spcBef>
                <a:spcPts val="266"/>
              </a:spcBef>
              <a:buClr>
                <a:srgbClr val="000000"/>
              </a:buClr>
              <a:buFont typeface="Arial"/>
              <a:buChar char="–"/>
            </a:pPr>
            <a:r>
              <a:rPr b="0" lang="en-US" sz="1340" strike="noStrike" u="none">
                <a:solidFill>
                  <a:schemeClr val="dk1"/>
                </a:solidFill>
                <a:effectLst/>
                <a:uFillTx/>
                <a:latin typeface="Calibri"/>
              </a:rPr>
              <a:t>Second level</a:t>
            </a:r>
            <a:endParaRPr b="0" lang="vi-VN" sz="1340" strike="noStrike" u="none">
              <a:solidFill>
                <a:srgbClr val="000000"/>
              </a:solidFill>
              <a:effectLst/>
              <a:uFillTx/>
              <a:latin typeface="Arial"/>
            </a:endParaRPr>
          </a:p>
          <a:p>
            <a:pPr lvl="2" marL="762120" indent="-152280" defTabSz="609480">
              <a:lnSpc>
                <a:spcPct val="100000"/>
              </a:lnSpc>
              <a:spcBef>
                <a:spcPts val="241"/>
              </a:spcBef>
              <a:buClr>
                <a:srgbClr val="000000"/>
              </a:buClr>
              <a:buFont typeface="Arial"/>
              <a:buChar char="•"/>
            </a:pPr>
            <a:r>
              <a:rPr b="0" lang="en-US" sz="1200" strike="noStrike" u="none">
                <a:solidFill>
                  <a:schemeClr val="dk1"/>
                </a:solidFill>
                <a:effectLst/>
                <a:uFillTx/>
                <a:latin typeface="Calibri"/>
              </a:rPr>
              <a:t>Third level</a:t>
            </a:r>
            <a:endParaRPr b="0" lang="vi-VN" sz="1200" strike="noStrike" u="none">
              <a:solidFill>
                <a:srgbClr val="000000"/>
              </a:solidFill>
              <a:effectLst/>
              <a:uFillTx/>
              <a:latin typeface="Arial"/>
            </a:endParaRPr>
          </a:p>
          <a:p>
            <a:pPr lvl="3" marL="1066680" indent="-152280" defTabSz="609480">
              <a:lnSpc>
                <a:spcPct val="100000"/>
              </a:lnSpc>
              <a:spcBef>
                <a:spcPts val="213"/>
              </a:spcBef>
              <a:buClr>
                <a:srgbClr val="000000"/>
              </a:buClr>
              <a:buFont typeface="Arial"/>
              <a:buChar char="–"/>
            </a:pPr>
            <a:r>
              <a:rPr b="0" lang="en-US" sz="1070" strike="noStrike" u="none">
                <a:solidFill>
                  <a:schemeClr val="dk1"/>
                </a:solidFill>
                <a:effectLst/>
                <a:uFillTx/>
                <a:latin typeface="Calibri"/>
              </a:rPr>
              <a:t>Fourth level</a:t>
            </a:r>
            <a:endParaRPr b="0" lang="vi-VN" sz="1070" strike="noStrike" u="none">
              <a:solidFill>
                <a:srgbClr val="000000"/>
              </a:solidFill>
              <a:effectLst/>
              <a:uFillTx/>
              <a:latin typeface="Arial"/>
            </a:endParaRPr>
          </a:p>
          <a:p>
            <a:pPr lvl="4" marL="1371600" indent="-152280" defTabSz="609480">
              <a:lnSpc>
                <a:spcPct val="100000"/>
              </a:lnSpc>
              <a:spcBef>
                <a:spcPts val="213"/>
              </a:spcBef>
              <a:buClr>
                <a:srgbClr val="000000"/>
              </a:buClr>
              <a:buFont typeface="Arial"/>
              <a:buChar char="»"/>
            </a:pPr>
            <a:r>
              <a:rPr b="0" lang="en-US" sz="1070" strike="noStrike" u="none">
                <a:solidFill>
                  <a:schemeClr val="dk1"/>
                </a:solidFill>
                <a:effectLst/>
                <a:uFillTx/>
                <a:latin typeface="Calibri"/>
              </a:rPr>
              <a:t>Fifth level</a:t>
            </a:r>
            <a:endParaRPr b="0" lang="vi-VN" sz="1070" strike="noStrike" u="none">
              <a:solidFill>
                <a:srgbClr val="000000"/>
              </a:solidFill>
              <a:effectLst/>
              <a:uFillTx/>
              <a:latin typeface="Arial"/>
            </a:endParaRPr>
          </a:p>
        </p:txBody>
      </p:sp>
      <p:sp>
        <p:nvSpPr>
          <p:cNvPr id="50" name="PlaceHolder 4"/>
          <p:cNvSpPr>
            <a:spLocks noGrp="1"/>
          </p:cNvSpPr>
          <p:nvPr>
            <p:ph type="body"/>
          </p:nvPr>
        </p:nvSpPr>
        <p:spPr>
          <a:xfrm>
            <a:off x="3096720" y="1023480"/>
            <a:ext cx="2693880" cy="425880"/>
          </a:xfrm>
          <a:prstGeom prst="rect">
            <a:avLst/>
          </a:prstGeom>
          <a:noFill/>
          <a:ln w="0">
            <a:noFill/>
          </a:ln>
        </p:spPr>
        <p:txBody>
          <a:bodyPr lIns="91440" rIns="91440" tIns="45720" bIns="45720" anchor="b">
            <a:noAutofit/>
          </a:bodyPr>
          <a:p>
            <a:pPr indent="0" defTabSz="609480">
              <a:lnSpc>
                <a:spcPct val="100000"/>
              </a:lnSpc>
              <a:spcBef>
                <a:spcPts val="320"/>
              </a:spcBef>
              <a:buNone/>
              <a:tabLst>
                <a:tab algn="l" pos="0"/>
              </a:tabLst>
            </a:pPr>
            <a:r>
              <a:rPr b="1" lang="en-US" sz="1600" strike="noStrike" u="none">
                <a:solidFill>
                  <a:schemeClr val="dk1"/>
                </a:solidFill>
                <a:effectLst/>
                <a:uFillTx/>
                <a:latin typeface="Calibri"/>
              </a:rPr>
              <a:t>Click to edit Master text styles</a:t>
            </a:r>
            <a:endParaRPr b="0" lang="vi-VN" sz="1600" strike="noStrike" u="none">
              <a:solidFill>
                <a:srgbClr val="000000"/>
              </a:solidFill>
              <a:effectLst/>
              <a:uFillTx/>
              <a:latin typeface="Arial"/>
            </a:endParaRPr>
          </a:p>
        </p:txBody>
      </p:sp>
      <p:sp>
        <p:nvSpPr>
          <p:cNvPr id="51" name="PlaceHolder 5"/>
          <p:cNvSpPr>
            <a:spLocks noGrp="1"/>
          </p:cNvSpPr>
          <p:nvPr>
            <p:ph type="body"/>
          </p:nvPr>
        </p:nvSpPr>
        <p:spPr>
          <a:xfrm>
            <a:off x="3096720" y="1450080"/>
            <a:ext cx="2693880" cy="2633400"/>
          </a:xfrm>
          <a:prstGeom prst="rect">
            <a:avLst/>
          </a:prstGeom>
          <a:noFill/>
          <a:ln w="0">
            <a:noFill/>
          </a:ln>
        </p:spPr>
        <p:txBody>
          <a:bodyPr lIns="91440" rIns="91440" tIns="45720" bIns="45720" anchor="t">
            <a:noAutofit/>
          </a:bodyPr>
          <a:p>
            <a:pPr marL="228600" indent="-228600" defTabSz="609480">
              <a:lnSpc>
                <a:spcPct val="100000"/>
              </a:lnSpc>
              <a:spcBef>
                <a:spcPts val="320"/>
              </a:spcBef>
              <a:buClr>
                <a:srgbClr val="000000"/>
              </a:buClr>
              <a:buFont typeface="Arial"/>
              <a:buChar char="•"/>
            </a:pPr>
            <a:r>
              <a:rPr b="0" lang="en-US" sz="1600" strike="noStrike" u="none">
                <a:solidFill>
                  <a:schemeClr val="dk1"/>
                </a:solidFill>
                <a:effectLst/>
                <a:uFillTx/>
                <a:latin typeface="Calibri"/>
              </a:rPr>
              <a:t>Click to edit Master text styles</a:t>
            </a:r>
            <a:endParaRPr b="0" lang="vi-VN" sz="1600" strike="noStrike" u="none">
              <a:solidFill>
                <a:srgbClr val="000000"/>
              </a:solidFill>
              <a:effectLst/>
              <a:uFillTx/>
              <a:latin typeface="Arial"/>
            </a:endParaRPr>
          </a:p>
          <a:p>
            <a:pPr lvl="1" marL="495360" indent="-190440" defTabSz="609480">
              <a:lnSpc>
                <a:spcPct val="100000"/>
              </a:lnSpc>
              <a:spcBef>
                <a:spcPts val="266"/>
              </a:spcBef>
              <a:buClr>
                <a:srgbClr val="000000"/>
              </a:buClr>
              <a:buFont typeface="Arial"/>
              <a:buChar char="–"/>
            </a:pPr>
            <a:r>
              <a:rPr b="0" lang="en-US" sz="1340" strike="noStrike" u="none">
                <a:solidFill>
                  <a:schemeClr val="dk1"/>
                </a:solidFill>
                <a:effectLst/>
                <a:uFillTx/>
                <a:latin typeface="Calibri"/>
              </a:rPr>
              <a:t>Second level</a:t>
            </a:r>
            <a:endParaRPr b="0" lang="vi-VN" sz="1340" strike="noStrike" u="none">
              <a:solidFill>
                <a:srgbClr val="000000"/>
              </a:solidFill>
              <a:effectLst/>
              <a:uFillTx/>
              <a:latin typeface="Arial"/>
            </a:endParaRPr>
          </a:p>
          <a:p>
            <a:pPr lvl="2" marL="762120" indent="-152280" defTabSz="609480">
              <a:lnSpc>
                <a:spcPct val="100000"/>
              </a:lnSpc>
              <a:spcBef>
                <a:spcPts val="241"/>
              </a:spcBef>
              <a:buClr>
                <a:srgbClr val="000000"/>
              </a:buClr>
              <a:buFont typeface="Arial"/>
              <a:buChar char="•"/>
            </a:pPr>
            <a:r>
              <a:rPr b="0" lang="en-US" sz="1200" strike="noStrike" u="none">
                <a:solidFill>
                  <a:schemeClr val="dk1"/>
                </a:solidFill>
                <a:effectLst/>
                <a:uFillTx/>
                <a:latin typeface="Calibri"/>
              </a:rPr>
              <a:t>Third level</a:t>
            </a:r>
            <a:endParaRPr b="0" lang="vi-VN" sz="1200" strike="noStrike" u="none">
              <a:solidFill>
                <a:srgbClr val="000000"/>
              </a:solidFill>
              <a:effectLst/>
              <a:uFillTx/>
              <a:latin typeface="Arial"/>
            </a:endParaRPr>
          </a:p>
          <a:p>
            <a:pPr lvl="3" marL="1066680" indent="-152280" defTabSz="609480">
              <a:lnSpc>
                <a:spcPct val="100000"/>
              </a:lnSpc>
              <a:spcBef>
                <a:spcPts val="213"/>
              </a:spcBef>
              <a:buClr>
                <a:srgbClr val="000000"/>
              </a:buClr>
              <a:buFont typeface="Arial"/>
              <a:buChar char="–"/>
            </a:pPr>
            <a:r>
              <a:rPr b="0" lang="en-US" sz="1070" strike="noStrike" u="none">
                <a:solidFill>
                  <a:schemeClr val="dk1"/>
                </a:solidFill>
                <a:effectLst/>
                <a:uFillTx/>
                <a:latin typeface="Calibri"/>
              </a:rPr>
              <a:t>Fourth level</a:t>
            </a:r>
            <a:endParaRPr b="0" lang="vi-VN" sz="1070" strike="noStrike" u="none">
              <a:solidFill>
                <a:srgbClr val="000000"/>
              </a:solidFill>
              <a:effectLst/>
              <a:uFillTx/>
              <a:latin typeface="Arial"/>
            </a:endParaRPr>
          </a:p>
          <a:p>
            <a:pPr lvl="4" marL="1371600" indent="-152280" defTabSz="609480">
              <a:lnSpc>
                <a:spcPct val="100000"/>
              </a:lnSpc>
              <a:spcBef>
                <a:spcPts val="213"/>
              </a:spcBef>
              <a:buClr>
                <a:srgbClr val="000000"/>
              </a:buClr>
              <a:buFont typeface="Arial"/>
              <a:buChar char="»"/>
            </a:pPr>
            <a:r>
              <a:rPr b="0" lang="en-US" sz="1070" strike="noStrike" u="none">
                <a:solidFill>
                  <a:schemeClr val="dk1"/>
                </a:solidFill>
                <a:effectLst/>
                <a:uFillTx/>
                <a:latin typeface="Calibri"/>
              </a:rPr>
              <a:t>Fifth level</a:t>
            </a:r>
            <a:endParaRPr b="0" lang="vi-VN" sz="1070" strike="noStrike" u="none">
              <a:solidFill>
                <a:srgbClr val="000000"/>
              </a:solidFill>
              <a:effectLst/>
              <a:uFillTx/>
              <a:latin typeface="Arial"/>
            </a:endParaRPr>
          </a:p>
        </p:txBody>
      </p:sp>
      <p:sp>
        <p:nvSpPr>
          <p:cNvPr id="52" name="PlaceHolder 6"/>
          <p:cNvSpPr>
            <a:spLocks noGrp="1"/>
          </p:cNvSpPr>
          <p:nvPr>
            <p:ph type="dt" idx="28"/>
          </p:nvPr>
        </p:nvSpPr>
        <p:spPr>
          <a:xfrm>
            <a:off x="304920" y="4237560"/>
            <a:ext cx="1421640" cy="24264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8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800" strike="noStrike" u="none">
                <a:solidFill>
                  <a:schemeClr val="dk1">
                    <a:tint val="75000"/>
                  </a:schemeClr>
                </a:solidFill>
                <a:effectLst/>
                <a:uFillTx/>
                <a:latin typeface="Calibri"/>
              </a:rPr>
              <a:t>&lt;ngày/giờ&gt;</a:t>
            </a:r>
            <a:endParaRPr b="0" lang="vi-VN" sz="800" strike="noStrike" u="none">
              <a:solidFill>
                <a:srgbClr val="000000"/>
              </a:solidFill>
              <a:effectLst/>
              <a:uFillTx/>
              <a:latin typeface="Times New Roman"/>
            </a:endParaRPr>
          </a:p>
        </p:txBody>
      </p:sp>
      <p:sp>
        <p:nvSpPr>
          <p:cNvPr id="53" name="PlaceHolder 7"/>
          <p:cNvSpPr>
            <a:spLocks noGrp="1"/>
          </p:cNvSpPr>
          <p:nvPr>
            <p:ph type="ftr" idx="29"/>
          </p:nvPr>
        </p:nvSpPr>
        <p:spPr>
          <a:xfrm>
            <a:off x="2082960" y="4237560"/>
            <a:ext cx="1929600" cy="2426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&lt;chân trang&gt;</a:t>
            </a:r>
            <a:endParaRPr b="0" lang="vi-VN" sz="1400" strike="noStrike" u="none">
              <a:solidFill>
                <a:srgbClr val="000000"/>
              </a:solidFill>
              <a:effectLst/>
              <a:uFillTx/>
              <a:latin typeface="Times New Roman"/>
            </a:endParaRPr>
          </a:p>
        </p:txBody>
      </p:sp>
      <p:sp>
        <p:nvSpPr>
          <p:cNvPr id="54" name="PlaceHolder 8"/>
          <p:cNvSpPr>
            <a:spLocks noGrp="1"/>
          </p:cNvSpPr>
          <p:nvPr>
            <p:ph type="sldNum" idx="30"/>
          </p:nvPr>
        </p:nvSpPr>
        <p:spPr>
          <a:xfrm>
            <a:off x="4368960" y="4237560"/>
            <a:ext cx="1421640" cy="2426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8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693E6D48-F610-48E0-9EFC-CBAD5A3571EB}" type="slidenum">
              <a:rPr b="0" lang="en-US" sz="800" strike="noStrike" u="none">
                <a:solidFill>
                  <a:schemeClr val="dk1">
                    <a:tint val="75000"/>
                  </a:schemeClr>
                </a:solidFill>
                <a:effectLst/>
                <a:uFillTx/>
                <a:latin typeface="Calibri"/>
              </a:rPr>
              <a:t>&lt;số&gt;</a:t>
            </a:fld>
            <a:endParaRPr b="0" lang="vi-VN" sz="800" strike="noStrike" u="none">
              <a:solidFill>
                <a:srgbClr val="000000"/>
              </a:solidFill>
              <a:effectLst/>
              <a:uFillTx/>
              <a:latin typeface="Times New Roman"/>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bg>
      <p:bgPr>
        <a:solidFill>
          <a:srgbClr val="ffffff"/>
        </a:solidFill>
      </p:bgPr>
    </p:bg>
    <p:spTree>
      <p:nvGrpSpPr>
        <p:cNvPr id="1" name=""/>
        <p:cNvGrpSpPr/>
        <p:nvPr/>
      </p:nvGrpSpPr>
      <p:grpSpPr>
        <a:xfrm>
          <a:off x="0" y="0"/>
          <a:ext cx="0" cy="0"/>
          <a:chOff x="0" y="0"/>
          <a:chExt cx="0" cy="0"/>
        </a:xfrm>
      </p:grpSpPr>
      <p:sp>
        <p:nvSpPr>
          <p:cNvPr id="55" name="PlaceHolder 1"/>
          <p:cNvSpPr>
            <a:spLocks noGrp="1"/>
          </p:cNvSpPr>
          <p:nvPr>
            <p:ph type="title"/>
          </p:nvPr>
        </p:nvSpPr>
        <p:spPr>
          <a:xfrm>
            <a:off x="304920" y="183240"/>
            <a:ext cx="5485680" cy="761400"/>
          </a:xfrm>
          <a:prstGeom prst="rect">
            <a:avLst/>
          </a:prstGeom>
          <a:noFill/>
          <a:ln w="0">
            <a:noFill/>
          </a:ln>
        </p:spPr>
        <p:txBody>
          <a:bodyPr lIns="91440" rIns="91440" tIns="45720" bIns="45720" anchor="ctr">
            <a:noAutofit/>
          </a:bodyPr>
          <a:p>
            <a:pPr indent="0" algn="ctr" defTabSz="609480">
              <a:lnSpc>
                <a:spcPct val="100000"/>
              </a:lnSpc>
              <a:buNone/>
              <a:tabLst>
                <a:tab algn="l" pos="0"/>
              </a:tabLst>
            </a:pPr>
            <a:r>
              <a:rPr b="0" lang="en-US" sz="2930" strike="noStrike" u="none">
                <a:solidFill>
                  <a:schemeClr val="dk1"/>
                </a:solidFill>
                <a:effectLst/>
                <a:uFillTx/>
                <a:latin typeface="Calibri"/>
              </a:rPr>
              <a:t>Click to edit Master title style</a:t>
            </a:r>
            <a:endParaRPr b="0" lang="vi-VN" sz="2930" strike="noStrike" u="none">
              <a:solidFill>
                <a:srgbClr val="000000"/>
              </a:solidFill>
              <a:effectLst/>
              <a:uFillTx/>
              <a:latin typeface="Arial"/>
            </a:endParaRPr>
          </a:p>
        </p:txBody>
      </p:sp>
      <p:sp>
        <p:nvSpPr>
          <p:cNvPr id="56" name="PlaceHolder 2"/>
          <p:cNvSpPr>
            <a:spLocks noGrp="1"/>
          </p:cNvSpPr>
          <p:nvPr>
            <p:ph type="dt" idx="31"/>
          </p:nvPr>
        </p:nvSpPr>
        <p:spPr>
          <a:xfrm>
            <a:off x="304920" y="4237560"/>
            <a:ext cx="1421640" cy="24264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8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800" strike="noStrike" u="none">
                <a:solidFill>
                  <a:schemeClr val="dk1">
                    <a:tint val="75000"/>
                  </a:schemeClr>
                </a:solidFill>
                <a:effectLst/>
                <a:uFillTx/>
                <a:latin typeface="Calibri"/>
              </a:rPr>
              <a:t>&lt;ngày/giờ&gt;</a:t>
            </a:r>
            <a:endParaRPr b="0" lang="vi-VN" sz="800" strike="noStrike" u="none">
              <a:solidFill>
                <a:srgbClr val="000000"/>
              </a:solidFill>
              <a:effectLst/>
              <a:uFillTx/>
              <a:latin typeface="Times New Roman"/>
            </a:endParaRPr>
          </a:p>
        </p:txBody>
      </p:sp>
      <p:sp>
        <p:nvSpPr>
          <p:cNvPr id="57" name="PlaceHolder 3"/>
          <p:cNvSpPr>
            <a:spLocks noGrp="1"/>
          </p:cNvSpPr>
          <p:nvPr>
            <p:ph type="ftr" idx="32"/>
          </p:nvPr>
        </p:nvSpPr>
        <p:spPr>
          <a:xfrm>
            <a:off x="2082960" y="4237560"/>
            <a:ext cx="1929600" cy="2426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&lt;chân trang&gt;</a:t>
            </a:r>
            <a:endParaRPr b="0" lang="vi-VN" sz="1400" strike="noStrike" u="none">
              <a:solidFill>
                <a:srgbClr val="000000"/>
              </a:solidFill>
              <a:effectLst/>
              <a:uFillTx/>
              <a:latin typeface="Times New Roman"/>
            </a:endParaRPr>
          </a:p>
        </p:txBody>
      </p:sp>
      <p:sp>
        <p:nvSpPr>
          <p:cNvPr id="58" name="PlaceHolder 4"/>
          <p:cNvSpPr>
            <a:spLocks noGrp="1"/>
          </p:cNvSpPr>
          <p:nvPr>
            <p:ph type="sldNum" idx="33"/>
          </p:nvPr>
        </p:nvSpPr>
        <p:spPr>
          <a:xfrm>
            <a:off x="4368960" y="4237560"/>
            <a:ext cx="1421640" cy="2426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8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8A2226F6-73EA-4AFB-9479-7461AB91806E}" type="slidenum">
              <a:rPr b="0" lang="en-US" sz="800" strike="noStrike" u="none">
                <a:solidFill>
                  <a:schemeClr val="dk1">
                    <a:tint val="75000"/>
                  </a:schemeClr>
                </a:solidFill>
                <a:effectLst/>
                <a:uFillTx/>
                <a:latin typeface="Calibri"/>
              </a:rPr>
              <a:t>&lt;số&gt;</a:t>
            </a:fld>
            <a:endParaRPr b="0" lang="vi-VN" sz="800" strike="noStrike" u="none">
              <a:solidFill>
                <a:srgbClr val="000000"/>
              </a:solidFill>
              <a:effectLst/>
              <a:uFillTx/>
              <a:latin typeface="Times New Roman"/>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bg>
      <p:bgPr>
        <a:solidFill>
          <a:srgbClr val="ffffff"/>
        </a:solidFill>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304920" y="182160"/>
            <a:ext cx="2004840" cy="774000"/>
          </a:xfrm>
          <a:prstGeom prst="rect">
            <a:avLst/>
          </a:prstGeom>
          <a:noFill/>
          <a:ln w="0">
            <a:noFill/>
          </a:ln>
        </p:spPr>
        <p:txBody>
          <a:bodyPr lIns="91440" rIns="91440" tIns="45720" bIns="45720" anchor="b">
            <a:noAutofit/>
          </a:bodyPr>
          <a:p>
            <a:pPr indent="0" defTabSz="609480">
              <a:lnSpc>
                <a:spcPct val="100000"/>
              </a:lnSpc>
              <a:buNone/>
              <a:tabLst>
                <a:tab algn="l" pos="0"/>
              </a:tabLst>
            </a:pPr>
            <a:r>
              <a:rPr b="1" lang="en-US" sz="1340" strike="noStrike" u="none">
                <a:solidFill>
                  <a:schemeClr val="dk1"/>
                </a:solidFill>
                <a:effectLst/>
                <a:uFillTx/>
                <a:latin typeface="Calibri"/>
              </a:rPr>
              <a:t>Click to edit Master title style</a:t>
            </a:r>
            <a:endParaRPr b="0" lang="vi-VN" sz="1340" strike="noStrike" u="none">
              <a:solidFill>
                <a:srgbClr val="000000"/>
              </a:solidFill>
              <a:effectLst/>
              <a:uFillTx/>
              <a:latin typeface="Arial"/>
            </a:endParaRPr>
          </a:p>
        </p:txBody>
      </p:sp>
      <p:sp>
        <p:nvSpPr>
          <p:cNvPr id="6" name="PlaceHolder 2"/>
          <p:cNvSpPr>
            <a:spLocks noGrp="1"/>
          </p:cNvSpPr>
          <p:nvPr>
            <p:ph type="body"/>
          </p:nvPr>
        </p:nvSpPr>
        <p:spPr>
          <a:xfrm>
            <a:off x="2383200" y="182160"/>
            <a:ext cx="3407040" cy="3901320"/>
          </a:xfrm>
          <a:prstGeom prst="rect">
            <a:avLst/>
          </a:prstGeom>
          <a:noFill/>
          <a:ln w="0">
            <a:noFill/>
          </a:ln>
        </p:spPr>
        <p:txBody>
          <a:bodyPr lIns="91440" rIns="91440" tIns="45720" bIns="45720" anchor="t">
            <a:noAutofit/>
          </a:bodyPr>
          <a:p>
            <a:pPr marL="228600" indent="-228600" defTabSz="609480">
              <a:lnSpc>
                <a:spcPct val="100000"/>
              </a:lnSpc>
              <a:spcBef>
                <a:spcPts val="425"/>
              </a:spcBef>
              <a:buClr>
                <a:srgbClr val="000000"/>
              </a:buClr>
              <a:buFont typeface="Arial"/>
              <a:buChar char="•"/>
            </a:pPr>
            <a:r>
              <a:rPr b="0" lang="en-US" sz="2130" strike="noStrike" u="none">
                <a:solidFill>
                  <a:schemeClr val="dk1"/>
                </a:solidFill>
                <a:effectLst/>
                <a:uFillTx/>
                <a:latin typeface="Calibri"/>
              </a:rPr>
              <a:t>Click to edit Master text styles</a:t>
            </a:r>
            <a:endParaRPr b="0" lang="vi-VN" sz="2130" strike="noStrike" u="none">
              <a:solidFill>
                <a:srgbClr val="000000"/>
              </a:solidFill>
              <a:effectLst/>
              <a:uFillTx/>
              <a:latin typeface="Arial"/>
            </a:endParaRPr>
          </a:p>
          <a:p>
            <a:pPr lvl="1" marL="495360" indent="-190440" defTabSz="609480">
              <a:lnSpc>
                <a:spcPct val="100000"/>
              </a:lnSpc>
              <a:spcBef>
                <a:spcPts val="374"/>
              </a:spcBef>
              <a:buClr>
                <a:srgbClr val="000000"/>
              </a:buClr>
              <a:buFont typeface="Arial"/>
              <a:buChar char="–"/>
            </a:pPr>
            <a:r>
              <a:rPr b="0" lang="en-US" sz="1870" strike="noStrike" u="none">
                <a:solidFill>
                  <a:schemeClr val="dk1"/>
                </a:solidFill>
                <a:effectLst/>
                <a:uFillTx/>
                <a:latin typeface="Calibri"/>
              </a:rPr>
              <a:t>Second level</a:t>
            </a:r>
            <a:endParaRPr b="0" lang="vi-VN" sz="1870" strike="noStrike" u="none">
              <a:solidFill>
                <a:srgbClr val="000000"/>
              </a:solidFill>
              <a:effectLst/>
              <a:uFillTx/>
              <a:latin typeface="Arial"/>
            </a:endParaRPr>
          </a:p>
          <a:p>
            <a:pPr lvl="2" marL="762120" indent="-152280" defTabSz="609480">
              <a:lnSpc>
                <a:spcPct val="100000"/>
              </a:lnSpc>
              <a:spcBef>
                <a:spcPts val="320"/>
              </a:spcBef>
              <a:buClr>
                <a:srgbClr val="000000"/>
              </a:buClr>
              <a:buFont typeface="Arial"/>
              <a:buChar char="•"/>
            </a:pPr>
            <a:r>
              <a:rPr b="0" lang="en-US" sz="1600" strike="noStrike" u="none">
                <a:solidFill>
                  <a:schemeClr val="dk1"/>
                </a:solidFill>
                <a:effectLst/>
                <a:uFillTx/>
                <a:latin typeface="Calibri"/>
              </a:rPr>
              <a:t>Third level</a:t>
            </a:r>
            <a:endParaRPr b="0" lang="vi-VN" sz="1600" strike="noStrike" u="none">
              <a:solidFill>
                <a:srgbClr val="000000"/>
              </a:solidFill>
              <a:effectLst/>
              <a:uFillTx/>
              <a:latin typeface="Arial"/>
            </a:endParaRPr>
          </a:p>
          <a:p>
            <a:pPr lvl="3" marL="1066680" indent="-152280" defTabSz="609480">
              <a:lnSpc>
                <a:spcPct val="100000"/>
              </a:lnSpc>
              <a:spcBef>
                <a:spcPts val="266"/>
              </a:spcBef>
              <a:buClr>
                <a:srgbClr val="000000"/>
              </a:buClr>
              <a:buFont typeface="Arial"/>
              <a:buChar char="–"/>
            </a:pPr>
            <a:r>
              <a:rPr b="0" lang="en-US" sz="1340" strike="noStrike" u="none">
                <a:solidFill>
                  <a:schemeClr val="dk1"/>
                </a:solidFill>
                <a:effectLst/>
                <a:uFillTx/>
                <a:latin typeface="Calibri"/>
              </a:rPr>
              <a:t>Fourth level</a:t>
            </a:r>
            <a:endParaRPr b="0" lang="vi-VN" sz="1340" strike="noStrike" u="none">
              <a:solidFill>
                <a:srgbClr val="000000"/>
              </a:solidFill>
              <a:effectLst/>
              <a:uFillTx/>
              <a:latin typeface="Arial"/>
            </a:endParaRPr>
          </a:p>
          <a:p>
            <a:pPr lvl="4" marL="1371600" indent="-152280" defTabSz="609480">
              <a:lnSpc>
                <a:spcPct val="100000"/>
              </a:lnSpc>
              <a:spcBef>
                <a:spcPts val="266"/>
              </a:spcBef>
              <a:buClr>
                <a:srgbClr val="000000"/>
              </a:buClr>
              <a:buFont typeface="Arial"/>
              <a:buChar char="»"/>
            </a:pPr>
            <a:r>
              <a:rPr b="0" lang="en-US" sz="1340" strike="noStrike" u="none">
                <a:solidFill>
                  <a:schemeClr val="dk1"/>
                </a:solidFill>
                <a:effectLst/>
                <a:uFillTx/>
                <a:latin typeface="Calibri"/>
              </a:rPr>
              <a:t>Fifth level</a:t>
            </a:r>
            <a:endParaRPr b="0" lang="vi-VN" sz="1340" strike="noStrike" u="none">
              <a:solidFill>
                <a:srgbClr val="000000"/>
              </a:solidFill>
              <a:effectLst/>
              <a:uFillTx/>
              <a:latin typeface="Arial"/>
            </a:endParaRPr>
          </a:p>
        </p:txBody>
      </p:sp>
      <p:sp>
        <p:nvSpPr>
          <p:cNvPr id="7" name="PlaceHolder 3"/>
          <p:cNvSpPr>
            <a:spLocks noGrp="1"/>
          </p:cNvSpPr>
          <p:nvPr>
            <p:ph type="body"/>
          </p:nvPr>
        </p:nvSpPr>
        <p:spPr>
          <a:xfrm>
            <a:off x="304920" y="956880"/>
            <a:ext cx="2004840" cy="3126600"/>
          </a:xfrm>
          <a:prstGeom prst="rect">
            <a:avLst/>
          </a:prstGeom>
          <a:noFill/>
          <a:ln w="0">
            <a:noFill/>
          </a:ln>
        </p:spPr>
        <p:txBody>
          <a:bodyPr lIns="91440" rIns="91440" tIns="45720" bIns="45720" anchor="t">
            <a:noAutofit/>
          </a:bodyPr>
          <a:p>
            <a:pPr indent="0" defTabSz="609480">
              <a:lnSpc>
                <a:spcPct val="100000"/>
              </a:lnSpc>
              <a:spcBef>
                <a:spcPts val="187"/>
              </a:spcBef>
              <a:buNone/>
              <a:tabLst>
                <a:tab algn="l" pos="0"/>
              </a:tabLst>
            </a:pPr>
            <a:r>
              <a:rPr b="0" lang="en-US" sz="939" strike="noStrike" u="none">
                <a:solidFill>
                  <a:schemeClr val="dk1"/>
                </a:solidFill>
                <a:effectLst/>
                <a:uFillTx/>
                <a:latin typeface="Calibri"/>
              </a:rPr>
              <a:t>Click to edit Master text styles</a:t>
            </a:r>
            <a:endParaRPr b="0" lang="vi-VN" sz="939" strike="noStrike" u="none">
              <a:solidFill>
                <a:srgbClr val="000000"/>
              </a:solidFill>
              <a:effectLst/>
              <a:uFillTx/>
              <a:latin typeface="Arial"/>
            </a:endParaRPr>
          </a:p>
        </p:txBody>
      </p:sp>
      <p:sp>
        <p:nvSpPr>
          <p:cNvPr id="8" name="PlaceHolder 4"/>
          <p:cNvSpPr>
            <a:spLocks noGrp="1"/>
          </p:cNvSpPr>
          <p:nvPr>
            <p:ph type="dt" idx="4"/>
          </p:nvPr>
        </p:nvSpPr>
        <p:spPr>
          <a:xfrm>
            <a:off x="304920" y="4237560"/>
            <a:ext cx="1421640" cy="24264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8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800" strike="noStrike" u="none">
                <a:solidFill>
                  <a:schemeClr val="dk1">
                    <a:tint val="75000"/>
                  </a:schemeClr>
                </a:solidFill>
                <a:effectLst/>
                <a:uFillTx/>
                <a:latin typeface="Calibri"/>
              </a:rPr>
              <a:t>&lt;ngày/giờ&gt;</a:t>
            </a:r>
            <a:endParaRPr b="0" lang="vi-VN" sz="800" strike="noStrike" u="none">
              <a:solidFill>
                <a:srgbClr val="000000"/>
              </a:solidFill>
              <a:effectLst/>
              <a:uFillTx/>
              <a:latin typeface="Times New Roman"/>
            </a:endParaRPr>
          </a:p>
        </p:txBody>
      </p:sp>
      <p:sp>
        <p:nvSpPr>
          <p:cNvPr id="9" name="PlaceHolder 5"/>
          <p:cNvSpPr>
            <a:spLocks noGrp="1"/>
          </p:cNvSpPr>
          <p:nvPr>
            <p:ph type="ftr" idx="5"/>
          </p:nvPr>
        </p:nvSpPr>
        <p:spPr>
          <a:xfrm>
            <a:off x="2082960" y="4237560"/>
            <a:ext cx="1929600" cy="2426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&lt;chân trang&gt;</a:t>
            </a:r>
            <a:endParaRPr b="0" lang="vi-VN" sz="1400" strike="noStrike" u="none">
              <a:solidFill>
                <a:srgbClr val="000000"/>
              </a:solidFill>
              <a:effectLst/>
              <a:uFillTx/>
              <a:latin typeface="Times New Roman"/>
            </a:endParaRPr>
          </a:p>
        </p:txBody>
      </p:sp>
      <p:sp>
        <p:nvSpPr>
          <p:cNvPr id="10" name="PlaceHolder 6"/>
          <p:cNvSpPr>
            <a:spLocks noGrp="1"/>
          </p:cNvSpPr>
          <p:nvPr>
            <p:ph type="sldNum" idx="6"/>
          </p:nvPr>
        </p:nvSpPr>
        <p:spPr>
          <a:xfrm>
            <a:off x="4368960" y="4237560"/>
            <a:ext cx="1421640" cy="2426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8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96EE9B96-5BEA-4B1B-B87E-26B496273B36}" type="slidenum">
              <a:rPr b="0" lang="en-US" sz="800" strike="noStrike" u="none">
                <a:solidFill>
                  <a:schemeClr val="dk1">
                    <a:tint val="75000"/>
                  </a:schemeClr>
                </a:solidFill>
                <a:effectLst/>
                <a:uFillTx/>
                <a:latin typeface="Calibri"/>
              </a:rPr>
              <a:t>&lt;số&gt;</a:t>
            </a:fld>
            <a:endParaRPr b="0" lang="vi-VN" sz="800" strike="noStrike" u="none">
              <a:solidFill>
                <a:srgbClr val="000000"/>
              </a:solidFill>
              <a:effectLst/>
              <a:uFillTx/>
              <a:latin typeface="Times New Roman"/>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bg>
      <p:bgPr>
        <a:solidFill>
          <a:srgbClr val="ffffff"/>
        </a:solidFill>
      </p:bgPr>
    </p:bg>
    <p:spTree>
      <p:nvGrpSpPr>
        <p:cNvPr id="1" name=""/>
        <p:cNvGrpSpPr/>
        <p:nvPr/>
      </p:nvGrpSpPr>
      <p:grpSpPr>
        <a:xfrm>
          <a:off x="0" y="0"/>
          <a:ext cx="0" cy="0"/>
          <a:chOff x="0" y="0"/>
          <a:chExt cx="0" cy="0"/>
        </a:xfrm>
      </p:grpSpPr>
      <p:sp>
        <p:nvSpPr>
          <p:cNvPr id="11" name="PlaceHolder 1"/>
          <p:cNvSpPr>
            <a:spLocks noGrp="1"/>
          </p:cNvSpPr>
          <p:nvPr>
            <p:ph type="title"/>
          </p:nvPr>
        </p:nvSpPr>
        <p:spPr>
          <a:xfrm>
            <a:off x="1194840" y="3200400"/>
            <a:ext cx="3656880" cy="377280"/>
          </a:xfrm>
          <a:prstGeom prst="rect">
            <a:avLst/>
          </a:prstGeom>
          <a:noFill/>
          <a:ln w="0">
            <a:noFill/>
          </a:ln>
        </p:spPr>
        <p:txBody>
          <a:bodyPr lIns="91440" rIns="91440" tIns="45720" bIns="45720" anchor="b">
            <a:noAutofit/>
          </a:bodyPr>
          <a:p>
            <a:pPr indent="0" defTabSz="609480">
              <a:lnSpc>
                <a:spcPct val="100000"/>
              </a:lnSpc>
              <a:buNone/>
              <a:tabLst>
                <a:tab algn="l" pos="0"/>
              </a:tabLst>
            </a:pPr>
            <a:r>
              <a:rPr b="1" lang="en-US" sz="1340" strike="noStrike" u="none">
                <a:solidFill>
                  <a:schemeClr val="dk1"/>
                </a:solidFill>
                <a:effectLst/>
                <a:uFillTx/>
                <a:latin typeface="Calibri"/>
              </a:rPr>
              <a:t>Click to edit Master title style</a:t>
            </a:r>
            <a:endParaRPr b="0" lang="vi-VN" sz="1340" strike="noStrike" u="none">
              <a:solidFill>
                <a:srgbClr val="000000"/>
              </a:solidFill>
              <a:effectLst/>
              <a:uFillTx/>
              <a:latin typeface="Arial"/>
            </a:endParaRPr>
          </a:p>
        </p:txBody>
      </p:sp>
      <p:sp>
        <p:nvSpPr>
          <p:cNvPr id="12" name="PlaceHolder 2"/>
          <p:cNvSpPr>
            <a:spLocks noGrp="1"/>
          </p:cNvSpPr>
          <p:nvPr>
            <p:ph type="body"/>
          </p:nvPr>
        </p:nvSpPr>
        <p:spPr>
          <a:xfrm>
            <a:off x="1194840" y="408600"/>
            <a:ext cx="3656880" cy="2742480"/>
          </a:xfrm>
          <a:prstGeom prst="rect">
            <a:avLst/>
          </a:prstGeom>
          <a:noFill/>
          <a:ln w="0">
            <a:noFill/>
          </a:ln>
        </p:spPr>
        <p:txBody>
          <a:bodyPr lIns="90000" rIns="90000" tIns="45000" bIns="45000" anchor="t">
            <a:noAutofit/>
          </a:bodyPr>
          <a:p>
            <a:pPr marL="432000" indent="-324000">
              <a:lnSpc>
                <a:spcPct val="100000"/>
              </a:lnSpc>
              <a:spcBef>
                <a:spcPts val="1417"/>
              </a:spcBef>
              <a:buClr>
                <a:srgbClr val="000000"/>
              </a:buClr>
              <a:buSzPct val="45000"/>
              <a:buFont typeface="Wingdings" charset="2"/>
              <a:buChar char=""/>
            </a:pPr>
            <a:r>
              <a:rPr b="0" lang="en-US" sz="2130" strike="noStrike" u="none">
                <a:solidFill>
                  <a:schemeClr val="dk1"/>
                </a:solidFill>
                <a:effectLst/>
                <a:uFillTx/>
                <a:latin typeface="Calibri"/>
              </a:rPr>
              <a:t>Click to edit the outline text format</a:t>
            </a:r>
            <a:endParaRPr b="0" lang="vi-VN" sz="213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en-US" sz="2130" strike="noStrike" u="none">
                <a:solidFill>
                  <a:schemeClr val="dk1"/>
                </a:solidFill>
                <a:effectLst/>
                <a:uFillTx/>
                <a:latin typeface="Calibri"/>
              </a:rPr>
              <a:t>Second Outline Level</a:t>
            </a:r>
            <a:endParaRPr b="0" lang="vi-VN" sz="213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en-US" sz="2130" strike="noStrike" u="none">
                <a:solidFill>
                  <a:schemeClr val="dk1"/>
                </a:solidFill>
                <a:effectLst/>
                <a:uFillTx/>
                <a:latin typeface="Calibri"/>
              </a:rPr>
              <a:t>Third Outline Level</a:t>
            </a:r>
            <a:endParaRPr b="0" lang="vi-VN" sz="213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en-US" sz="2130" strike="noStrike" u="none">
                <a:solidFill>
                  <a:schemeClr val="dk1"/>
                </a:solidFill>
                <a:effectLst/>
                <a:uFillTx/>
                <a:latin typeface="Calibri"/>
              </a:rPr>
              <a:t>Fourth Outline Level</a:t>
            </a:r>
            <a:endParaRPr b="0" lang="vi-VN" sz="213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en-US" sz="2130" strike="noStrike" u="none">
                <a:solidFill>
                  <a:schemeClr val="dk1"/>
                </a:solidFill>
                <a:effectLst/>
                <a:uFillTx/>
                <a:latin typeface="Calibri"/>
              </a:rPr>
              <a:t>Fifth Outline Level</a:t>
            </a:r>
            <a:endParaRPr b="0" lang="vi-VN" sz="213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en-US" sz="2130" strike="noStrike" u="none">
                <a:solidFill>
                  <a:schemeClr val="dk1"/>
                </a:solidFill>
                <a:effectLst/>
                <a:uFillTx/>
                <a:latin typeface="Calibri"/>
              </a:rPr>
              <a:t>Sixth Outline Level</a:t>
            </a:r>
            <a:endParaRPr b="0" lang="vi-VN" sz="213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en-US" sz="2130" strike="noStrike" u="none">
                <a:solidFill>
                  <a:schemeClr val="dk1"/>
                </a:solidFill>
                <a:effectLst/>
                <a:uFillTx/>
                <a:latin typeface="Calibri"/>
              </a:rPr>
              <a:t>Seventh Outline Level</a:t>
            </a:r>
            <a:endParaRPr b="0" lang="vi-VN" sz="2130" strike="noStrike" u="none">
              <a:solidFill>
                <a:srgbClr val="000000"/>
              </a:solidFill>
              <a:effectLst/>
              <a:uFillTx/>
              <a:latin typeface="Arial"/>
            </a:endParaRPr>
          </a:p>
        </p:txBody>
      </p:sp>
      <p:sp>
        <p:nvSpPr>
          <p:cNvPr id="13" name="PlaceHolder 3"/>
          <p:cNvSpPr>
            <a:spLocks noGrp="1"/>
          </p:cNvSpPr>
          <p:nvPr>
            <p:ph type="body"/>
          </p:nvPr>
        </p:nvSpPr>
        <p:spPr>
          <a:xfrm>
            <a:off x="1194840" y="3578400"/>
            <a:ext cx="3656880" cy="535680"/>
          </a:xfrm>
          <a:prstGeom prst="rect">
            <a:avLst/>
          </a:prstGeom>
          <a:noFill/>
          <a:ln w="0">
            <a:noFill/>
          </a:ln>
        </p:spPr>
        <p:txBody>
          <a:bodyPr lIns="91440" rIns="91440" tIns="45720" bIns="45720" anchor="t">
            <a:noAutofit/>
          </a:bodyPr>
          <a:p>
            <a:pPr indent="0" defTabSz="609480">
              <a:lnSpc>
                <a:spcPct val="100000"/>
              </a:lnSpc>
              <a:spcBef>
                <a:spcPts val="187"/>
              </a:spcBef>
              <a:buNone/>
              <a:tabLst>
                <a:tab algn="l" pos="0"/>
              </a:tabLst>
            </a:pPr>
            <a:r>
              <a:rPr b="0" lang="en-US" sz="939" strike="noStrike" u="none">
                <a:solidFill>
                  <a:schemeClr val="dk1"/>
                </a:solidFill>
                <a:effectLst/>
                <a:uFillTx/>
                <a:latin typeface="Calibri"/>
              </a:rPr>
              <a:t>Click to edit Master text styles</a:t>
            </a:r>
            <a:endParaRPr b="0" lang="vi-VN" sz="939" strike="noStrike" u="none">
              <a:solidFill>
                <a:srgbClr val="000000"/>
              </a:solidFill>
              <a:effectLst/>
              <a:uFillTx/>
              <a:latin typeface="Arial"/>
            </a:endParaRPr>
          </a:p>
        </p:txBody>
      </p:sp>
      <p:sp>
        <p:nvSpPr>
          <p:cNvPr id="14" name="PlaceHolder 4"/>
          <p:cNvSpPr>
            <a:spLocks noGrp="1"/>
          </p:cNvSpPr>
          <p:nvPr>
            <p:ph type="dt" idx="7"/>
          </p:nvPr>
        </p:nvSpPr>
        <p:spPr>
          <a:xfrm>
            <a:off x="304920" y="4237560"/>
            <a:ext cx="1421640" cy="24264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8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800" strike="noStrike" u="none">
                <a:solidFill>
                  <a:schemeClr val="dk1">
                    <a:tint val="75000"/>
                  </a:schemeClr>
                </a:solidFill>
                <a:effectLst/>
                <a:uFillTx/>
                <a:latin typeface="Calibri"/>
              </a:rPr>
              <a:t>&lt;ngày/giờ&gt;</a:t>
            </a:r>
            <a:endParaRPr b="0" lang="vi-VN" sz="800" strike="noStrike" u="none">
              <a:solidFill>
                <a:srgbClr val="000000"/>
              </a:solidFill>
              <a:effectLst/>
              <a:uFillTx/>
              <a:latin typeface="Times New Roman"/>
            </a:endParaRPr>
          </a:p>
        </p:txBody>
      </p:sp>
      <p:sp>
        <p:nvSpPr>
          <p:cNvPr id="15" name="PlaceHolder 5"/>
          <p:cNvSpPr>
            <a:spLocks noGrp="1"/>
          </p:cNvSpPr>
          <p:nvPr>
            <p:ph type="ftr" idx="8"/>
          </p:nvPr>
        </p:nvSpPr>
        <p:spPr>
          <a:xfrm>
            <a:off x="2082960" y="4237560"/>
            <a:ext cx="1929600" cy="2426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&lt;chân trang&gt;</a:t>
            </a:r>
            <a:endParaRPr b="0" lang="vi-VN" sz="1400" strike="noStrike" u="none">
              <a:solidFill>
                <a:srgbClr val="000000"/>
              </a:solidFill>
              <a:effectLst/>
              <a:uFillTx/>
              <a:latin typeface="Times New Roman"/>
            </a:endParaRPr>
          </a:p>
        </p:txBody>
      </p:sp>
      <p:sp>
        <p:nvSpPr>
          <p:cNvPr id="16" name="PlaceHolder 6"/>
          <p:cNvSpPr>
            <a:spLocks noGrp="1"/>
          </p:cNvSpPr>
          <p:nvPr>
            <p:ph type="sldNum" idx="9"/>
          </p:nvPr>
        </p:nvSpPr>
        <p:spPr>
          <a:xfrm>
            <a:off x="4368960" y="4237560"/>
            <a:ext cx="1421640" cy="2426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8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94F81D4D-21C9-4AFC-A945-CAF2053B2A5E}" type="slidenum">
              <a:rPr b="0" lang="en-US" sz="800" strike="noStrike" u="none">
                <a:solidFill>
                  <a:schemeClr val="dk1">
                    <a:tint val="75000"/>
                  </a:schemeClr>
                </a:solidFill>
                <a:effectLst/>
                <a:uFillTx/>
                <a:latin typeface="Calibri"/>
              </a:rPr>
              <a:t>&lt;số&gt;</a:t>
            </a:fld>
            <a:endParaRPr b="0" lang="vi-VN" sz="800" strike="noStrike" u="none">
              <a:solidFill>
                <a:srgbClr val="000000"/>
              </a:solidFill>
              <a:effectLst/>
              <a:uFillTx/>
              <a:latin typeface="Times New Roman"/>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p:bg>
      <p:bgPr>
        <a:solidFill>
          <a:srgbClr val="ffffff"/>
        </a:solidFill>
      </p:bgPr>
    </p:bg>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1420200"/>
            <a:ext cx="5180760" cy="979200"/>
          </a:xfrm>
          <a:prstGeom prst="rect">
            <a:avLst/>
          </a:prstGeom>
          <a:noFill/>
          <a:ln w="0">
            <a:noFill/>
          </a:ln>
        </p:spPr>
        <p:txBody>
          <a:bodyPr lIns="91440" rIns="91440" tIns="45720" bIns="45720" anchor="ctr">
            <a:noAutofit/>
          </a:bodyPr>
          <a:p>
            <a:pPr indent="0" algn="ctr" defTabSz="609480">
              <a:lnSpc>
                <a:spcPct val="100000"/>
              </a:lnSpc>
              <a:buNone/>
              <a:tabLst>
                <a:tab algn="l" pos="0"/>
              </a:tabLst>
            </a:pPr>
            <a:r>
              <a:rPr b="0" lang="en-US" sz="2930" strike="noStrike" u="none">
                <a:solidFill>
                  <a:schemeClr val="dk1"/>
                </a:solidFill>
                <a:effectLst/>
                <a:uFillTx/>
                <a:latin typeface="Calibri"/>
              </a:rPr>
              <a:t>Click to edit Master title style</a:t>
            </a:r>
            <a:endParaRPr b="0" lang="vi-VN" sz="2930" strike="noStrike" u="none">
              <a:solidFill>
                <a:srgbClr val="000000"/>
              </a:solidFill>
              <a:effectLst/>
              <a:uFillTx/>
              <a:latin typeface="Arial"/>
            </a:endParaRPr>
          </a:p>
        </p:txBody>
      </p:sp>
      <p:sp>
        <p:nvSpPr>
          <p:cNvPr id="18" name="PlaceHolder 2"/>
          <p:cNvSpPr>
            <a:spLocks noGrp="1"/>
          </p:cNvSpPr>
          <p:nvPr>
            <p:ph type="dt" idx="10"/>
          </p:nvPr>
        </p:nvSpPr>
        <p:spPr>
          <a:xfrm>
            <a:off x="304920" y="4237560"/>
            <a:ext cx="1421640" cy="24264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8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800" strike="noStrike" u="none">
                <a:solidFill>
                  <a:schemeClr val="dk1">
                    <a:tint val="75000"/>
                  </a:schemeClr>
                </a:solidFill>
                <a:effectLst/>
                <a:uFillTx/>
                <a:latin typeface="Calibri"/>
              </a:rPr>
              <a:t>&lt;ngày/giờ&gt;</a:t>
            </a:r>
            <a:endParaRPr b="0" lang="vi-VN" sz="800" strike="noStrike" u="none">
              <a:solidFill>
                <a:srgbClr val="000000"/>
              </a:solidFill>
              <a:effectLst/>
              <a:uFillTx/>
              <a:latin typeface="Times New Roman"/>
            </a:endParaRPr>
          </a:p>
        </p:txBody>
      </p:sp>
      <p:sp>
        <p:nvSpPr>
          <p:cNvPr id="19" name="PlaceHolder 3"/>
          <p:cNvSpPr>
            <a:spLocks noGrp="1"/>
          </p:cNvSpPr>
          <p:nvPr>
            <p:ph type="ftr" idx="11"/>
          </p:nvPr>
        </p:nvSpPr>
        <p:spPr>
          <a:xfrm>
            <a:off x="2082960" y="4237560"/>
            <a:ext cx="1929600" cy="2426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&lt;chân trang&gt;</a:t>
            </a:r>
            <a:endParaRPr b="0" lang="vi-VN" sz="1400" strike="noStrike" u="none">
              <a:solidFill>
                <a:srgbClr val="000000"/>
              </a:solidFill>
              <a:effectLst/>
              <a:uFillTx/>
              <a:latin typeface="Times New Roman"/>
            </a:endParaRPr>
          </a:p>
        </p:txBody>
      </p:sp>
      <p:sp>
        <p:nvSpPr>
          <p:cNvPr id="20" name="PlaceHolder 4"/>
          <p:cNvSpPr>
            <a:spLocks noGrp="1"/>
          </p:cNvSpPr>
          <p:nvPr>
            <p:ph type="sldNum" idx="12"/>
          </p:nvPr>
        </p:nvSpPr>
        <p:spPr>
          <a:xfrm>
            <a:off x="4368960" y="4237560"/>
            <a:ext cx="1421640" cy="2426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8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EC89B596-8927-4E2E-944D-577DB5B366E0}" type="slidenum">
              <a:rPr b="0" lang="en-US" sz="800" strike="noStrike" u="none">
                <a:solidFill>
                  <a:schemeClr val="dk1">
                    <a:tint val="75000"/>
                  </a:schemeClr>
                </a:solidFill>
                <a:effectLst/>
                <a:uFillTx/>
                <a:latin typeface="Calibri"/>
              </a:rPr>
              <a:t>&lt;số&gt;</a:t>
            </a:fld>
            <a:endParaRPr b="0" lang="vi-VN" sz="800" strike="noStrike" u="none">
              <a:solidFill>
                <a:srgbClr val="000000"/>
              </a:solidFill>
              <a:effectLst/>
              <a:uFillTx/>
              <a:latin typeface="Times New Roman"/>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bg>
      <p:bgPr>
        <a:solidFill>
          <a:srgbClr val="ffffff"/>
        </a:solidFill>
      </p:bgPr>
    </p:bg>
    <p:spTree>
      <p:nvGrpSpPr>
        <p:cNvPr id="1" name=""/>
        <p:cNvGrpSpPr/>
        <p:nvPr/>
      </p:nvGrpSpPr>
      <p:grpSpPr>
        <a:xfrm>
          <a:off x="0" y="0"/>
          <a:ext cx="0" cy="0"/>
          <a:chOff x="0" y="0"/>
          <a:chExt cx="0" cy="0"/>
        </a:xfrm>
      </p:grpSpPr>
      <p:sp>
        <p:nvSpPr>
          <p:cNvPr id="21" name="PlaceHolder 1"/>
          <p:cNvSpPr>
            <a:spLocks noGrp="1"/>
          </p:cNvSpPr>
          <p:nvPr>
            <p:ph type="title"/>
          </p:nvPr>
        </p:nvSpPr>
        <p:spPr>
          <a:xfrm>
            <a:off x="304920" y="183240"/>
            <a:ext cx="5485680" cy="761400"/>
          </a:xfrm>
          <a:prstGeom prst="rect">
            <a:avLst/>
          </a:prstGeom>
          <a:noFill/>
          <a:ln w="0">
            <a:noFill/>
          </a:ln>
        </p:spPr>
        <p:txBody>
          <a:bodyPr lIns="91440" rIns="91440" tIns="45720" bIns="45720" anchor="ctr">
            <a:noAutofit/>
          </a:bodyPr>
          <a:p>
            <a:pPr indent="0" algn="ctr" defTabSz="609480">
              <a:lnSpc>
                <a:spcPct val="100000"/>
              </a:lnSpc>
              <a:buNone/>
              <a:tabLst>
                <a:tab algn="l" pos="0"/>
              </a:tabLst>
            </a:pPr>
            <a:r>
              <a:rPr b="0" lang="en-US" sz="2930" strike="noStrike" u="none">
                <a:solidFill>
                  <a:schemeClr val="dk1"/>
                </a:solidFill>
                <a:effectLst/>
                <a:uFillTx/>
                <a:latin typeface="Calibri"/>
              </a:rPr>
              <a:t>Click to edit Master title style</a:t>
            </a:r>
            <a:endParaRPr b="0" lang="vi-VN" sz="2930" strike="noStrike" u="none">
              <a:solidFill>
                <a:srgbClr val="000000"/>
              </a:solidFill>
              <a:effectLst/>
              <a:uFillTx/>
              <a:latin typeface="Arial"/>
            </a:endParaRPr>
          </a:p>
        </p:txBody>
      </p:sp>
      <p:sp>
        <p:nvSpPr>
          <p:cNvPr id="22" name="PlaceHolder 2"/>
          <p:cNvSpPr>
            <a:spLocks noGrp="1"/>
          </p:cNvSpPr>
          <p:nvPr>
            <p:ph type="body"/>
          </p:nvPr>
        </p:nvSpPr>
        <p:spPr>
          <a:xfrm>
            <a:off x="304920" y="1066680"/>
            <a:ext cx="5485680" cy="3016440"/>
          </a:xfrm>
          <a:prstGeom prst="rect">
            <a:avLst/>
          </a:prstGeom>
          <a:noFill/>
          <a:ln w="0">
            <a:noFill/>
          </a:ln>
        </p:spPr>
        <p:txBody>
          <a:bodyPr lIns="91440" rIns="91440" tIns="45720" bIns="45720" anchor="t" vert="eaVert">
            <a:noAutofit/>
          </a:bodyPr>
          <a:p>
            <a:pPr marL="228600" indent="-228600" defTabSz="609480">
              <a:lnSpc>
                <a:spcPct val="100000"/>
              </a:lnSpc>
              <a:spcBef>
                <a:spcPts val="425"/>
              </a:spcBef>
              <a:buClr>
                <a:srgbClr val="000000"/>
              </a:buClr>
              <a:buFont typeface="Arial"/>
              <a:buChar char="•"/>
            </a:pPr>
            <a:r>
              <a:rPr b="0" lang="en-US" sz="2130" strike="noStrike" u="none">
                <a:solidFill>
                  <a:schemeClr val="dk1"/>
                </a:solidFill>
                <a:effectLst/>
                <a:uFillTx/>
                <a:latin typeface="Calibri"/>
              </a:rPr>
              <a:t>Click to edit Master text styles</a:t>
            </a:r>
            <a:endParaRPr b="0" lang="vi-VN" sz="2130" strike="noStrike" u="none">
              <a:solidFill>
                <a:srgbClr val="000000"/>
              </a:solidFill>
              <a:effectLst/>
              <a:uFillTx/>
              <a:latin typeface="Arial"/>
            </a:endParaRPr>
          </a:p>
          <a:p>
            <a:pPr lvl="1" marL="495360" indent="-190440" defTabSz="609480">
              <a:lnSpc>
                <a:spcPct val="100000"/>
              </a:lnSpc>
              <a:spcBef>
                <a:spcPts val="374"/>
              </a:spcBef>
              <a:buClr>
                <a:srgbClr val="000000"/>
              </a:buClr>
              <a:buFont typeface="Arial"/>
              <a:buChar char="–"/>
            </a:pPr>
            <a:r>
              <a:rPr b="0" lang="en-US" sz="1870" strike="noStrike" u="none">
                <a:solidFill>
                  <a:schemeClr val="dk1"/>
                </a:solidFill>
                <a:effectLst/>
                <a:uFillTx/>
                <a:latin typeface="Calibri"/>
              </a:rPr>
              <a:t>Second level</a:t>
            </a:r>
            <a:endParaRPr b="0" lang="vi-VN" sz="1870" strike="noStrike" u="none">
              <a:solidFill>
                <a:srgbClr val="000000"/>
              </a:solidFill>
              <a:effectLst/>
              <a:uFillTx/>
              <a:latin typeface="Arial"/>
            </a:endParaRPr>
          </a:p>
          <a:p>
            <a:pPr lvl="2" marL="762120" indent="-152280" defTabSz="609480">
              <a:lnSpc>
                <a:spcPct val="100000"/>
              </a:lnSpc>
              <a:spcBef>
                <a:spcPts val="320"/>
              </a:spcBef>
              <a:buClr>
                <a:srgbClr val="000000"/>
              </a:buClr>
              <a:buFont typeface="Arial"/>
              <a:buChar char="•"/>
            </a:pPr>
            <a:r>
              <a:rPr b="0" lang="en-US" sz="1600" strike="noStrike" u="none">
                <a:solidFill>
                  <a:schemeClr val="dk1"/>
                </a:solidFill>
                <a:effectLst/>
                <a:uFillTx/>
                <a:latin typeface="Calibri"/>
              </a:rPr>
              <a:t>Third level</a:t>
            </a:r>
            <a:endParaRPr b="0" lang="vi-VN" sz="1600" strike="noStrike" u="none">
              <a:solidFill>
                <a:srgbClr val="000000"/>
              </a:solidFill>
              <a:effectLst/>
              <a:uFillTx/>
              <a:latin typeface="Arial"/>
            </a:endParaRPr>
          </a:p>
          <a:p>
            <a:pPr lvl="3" marL="1066680" indent="-152280" defTabSz="609480">
              <a:lnSpc>
                <a:spcPct val="100000"/>
              </a:lnSpc>
              <a:spcBef>
                <a:spcPts val="266"/>
              </a:spcBef>
              <a:buClr>
                <a:srgbClr val="000000"/>
              </a:buClr>
              <a:buFont typeface="Arial"/>
              <a:buChar char="–"/>
            </a:pPr>
            <a:r>
              <a:rPr b="0" lang="en-US" sz="1340" strike="noStrike" u="none">
                <a:solidFill>
                  <a:schemeClr val="dk1"/>
                </a:solidFill>
                <a:effectLst/>
                <a:uFillTx/>
                <a:latin typeface="Calibri"/>
              </a:rPr>
              <a:t>Fourth level</a:t>
            </a:r>
            <a:endParaRPr b="0" lang="vi-VN" sz="1340" strike="noStrike" u="none">
              <a:solidFill>
                <a:srgbClr val="000000"/>
              </a:solidFill>
              <a:effectLst/>
              <a:uFillTx/>
              <a:latin typeface="Arial"/>
            </a:endParaRPr>
          </a:p>
          <a:p>
            <a:pPr lvl="4" marL="1371600" indent="-152280" defTabSz="609480">
              <a:lnSpc>
                <a:spcPct val="100000"/>
              </a:lnSpc>
              <a:spcBef>
                <a:spcPts val="266"/>
              </a:spcBef>
              <a:buClr>
                <a:srgbClr val="000000"/>
              </a:buClr>
              <a:buFont typeface="Arial"/>
              <a:buChar char="»"/>
            </a:pPr>
            <a:r>
              <a:rPr b="0" lang="en-US" sz="1340" strike="noStrike" u="none">
                <a:solidFill>
                  <a:schemeClr val="dk1"/>
                </a:solidFill>
                <a:effectLst/>
                <a:uFillTx/>
                <a:latin typeface="Calibri"/>
              </a:rPr>
              <a:t>Fifth level</a:t>
            </a:r>
            <a:endParaRPr b="0" lang="vi-VN" sz="1340" strike="noStrike" u="none">
              <a:solidFill>
                <a:srgbClr val="000000"/>
              </a:solidFill>
              <a:effectLst/>
              <a:uFillTx/>
              <a:latin typeface="Arial"/>
            </a:endParaRPr>
          </a:p>
        </p:txBody>
      </p:sp>
      <p:sp>
        <p:nvSpPr>
          <p:cNvPr id="23" name="PlaceHolder 3"/>
          <p:cNvSpPr>
            <a:spLocks noGrp="1"/>
          </p:cNvSpPr>
          <p:nvPr>
            <p:ph type="dt" idx="13"/>
          </p:nvPr>
        </p:nvSpPr>
        <p:spPr>
          <a:xfrm>
            <a:off x="304920" y="4237560"/>
            <a:ext cx="1421640" cy="24264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8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800" strike="noStrike" u="none">
                <a:solidFill>
                  <a:schemeClr val="dk1">
                    <a:tint val="75000"/>
                  </a:schemeClr>
                </a:solidFill>
                <a:effectLst/>
                <a:uFillTx/>
                <a:latin typeface="Calibri"/>
              </a:rPr>
              <a:t>&lt;ngày/giờ&gt;</a:t>
            </a:r>
            <a:endParaRPr b="0" lang="vi-VN" sz="800" strike="noStrike" u="none">
              <a:solidFill>
                <a:srgbClr val="000000"/>
              </a:solidFill>
              <a:effectLst/>
              <a:uFillTx/>
              <a:latin typeface="Times New Roman"/>
            </a:endParaRPr>
          </a:p>
        </p:txBody>
      </p:sp>
      <p:sp>
        <p:nvSpPr>
          <p:cNvPr id="24" name="PlaceHolder 4"/>
          <p:cNvSpPr>
            <a:spLocks noGrp="1"/>
          </p:cNvSpPr>
          <p:nvPr>
            <p:ph type="ftr" idx="14"/>
          </p:nvPr>
        </p:nvSpPr>
        <p:spPr>
          <a:xfrm>
            <a:off x="2082960" y="4237560"/>
            <a:ext cx="1929600" cy="2426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&lt;chân trang&gt;</a:t>
            </a:r>
            <a:endParaRPr b="0" lang="vi-VN" sz="1400" strike="noStrike" u="none">
              <a:solidFill>
                <a:srgbClr val="000000"/>
              </a:solidFill>
              <a:effectLst/>
              <a:uFillTx/>
              <a:latin typeface="Times New Roman"/>
            </a:endParaRPr>
          </a:p>
        </p:txBody>
      </p:sp>
      <p:sp>
        <p:nvSpPr>
          <p:cNvPr id="25" name="PlaceHolder 5"/>
          <p:cNvSpPr>
            <a:spLocks noGrp="1"/>
          </p:cNvSpPr>
          <p:nvPr>
            <p:ph type="sldNum" idx="15"/>
          </p:nvPr>
        </p:nvSpPr>
        <p:spPr>
          <a:xfrm>
            <a:off x="4368960" y="4237560"/>
            <a:ext cx="1421640" cy="2426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8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366730F6-3257-4F27-9AB9-5B4F0BF4A822}" type="slidenum">
              <a:rPr b="0" lang="en-US" sz="800" strike="noStrike" u="none">
                <a:solidFill>
                  <a:schemeClr val="dk1">
                    <a:tint val="75000"/>
                  </a:schemeClr>
                </a:solidFill>
                <a:effectLst/>
                <a:uFillTx/>
                <a:latin typeface="Calibri"/>
              </a:rPr>
              <a:t>&lt;số&gt;</a:t>
            </a:fld>
            <a:endParaRPr b="0" lang="vi-VN" sz="800" strike="noStrike" u="none">
              <a:solidFill>
                <a:srgbClr val="000000"/>
              </a:solidFill>
              <a:effectLst/>
              <a:uFillTx/>
              <a:latin typeface="Times New Roman"/>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bg>
      <p:bgPr>
        <a:solidFill>
          <a:srgbClr val="ffffff"/>
        </a:solidFill>
      </p:bgPr>
    </p:bg>
    <p:spTree>
      <p:nvGrpSpPr>
        <p:cNvPr id="1" name=""/>
        <p:cNvGrpSpPr/>
        <p:nvPr/>
      </p:nvGrpSpPr>
      <p:grpSpPr>
        <a:xfrm>
          <a:off x="0" y="0"/>
          <a:ext cx="0" cy="0"/>
          <a:chOff x="0" y="0"/>
          <a:chExt cx="0" cy="0"/>
        </a:xfrm>
      </p:grpSpPr>
      <p:sp>
        <p:nvSpPr>
          <p:cNvPr id="26" name="PlaceHolder 1"/>
          <p:cNvSpPr>
            <a:spLocks noGrp="1"/>
          </p:cNvSpPr>
          <p:nvPr>
            <p:ph type="title"/>
          </p:nvPr>
        </p:nvSpPr>
        <p:spPr>
          <a:xfrm>
            <a:off x="4419720" y="183240"/>
            <a:ext cx="1370880" cy="3900240"/>
          </a:xfrm>
          <a:prstGeom prst="rect">
            <a:avLst/>
          </a:prstGeom>
          <a:noFill/>
          <a:ln w="0">
            <a:noFill/>
          </a:ln>
        </p:spPr>
        <p:txBody>
          <a:bodyPr lIns="91440" rIns="91440" tIns="45720" bIns="45720" anchor="ctr" vert="eaVert">
            <a:noAutofit/>
          </a:bodyPr>
          <a:p>
            <a:pPr indent="0" algn="ctr" defTabSz="609480">
              <a:lnSpc>
                <a:spcPct val="100000"/>
              </a:lnSpc>
              <a:buNone/>
              <a:tabLst>
                <a:tab algn="l" pos="0"/>
              </a:tabLst>
            </a:pPr>
            <a:r>
              <a:rPr b="0" lang="en-US" sz="2930" strike="noStrike" u="none">
                <a:solidFill>
                  <a:schemeClr val="dk1"/>
                </a:solidFill>
                <a:effectLst/>
                <a:uFillTx/>
                <a:latin typeface="Calibri"/>
              </a:rPr>
              <a:t>Click to edit Master title style</a:t>
            </a:r>
            <a:endParaRPr b="0" lang="vi-VN" sz="2930" strike="noStrike" u="none">
              <a:solidFill>
                <a:srgbClr val="000000"/>
              </a:solidFill>
              <a:effectLst/>
              <a:uFillTx/>
              <a:latin typeface="Arial"/>
            </a:endParaRPr>
          </a:p>
        </p:txBody>
      </p:sp>
      <p:sp>
        <p:nvSpPr>
          <p:cNvPr id="27" name="PlaceHolder 2"/>
          <p:cNvSpPr>
            <a:spLocks noGrp="1"/>
          </p:cNvSpPr>
          <p:nvPr>
            <p:ph type="body"/>
          </p:nvPr>
        </p:nvSpPr>
        <p:spPr>
          <a:xfrm>
            <a:off x="304920" y="183240"/>
            <a:ext cx="4012560" cy="3900240"/>
          </a:xfrm>
          <a:prstGeom prst="rect">
            <a:avLst/>
          </a:prstGeom>
          <a:noFill/>
          <a:ln w="0">
            <a:noFill/>
          </a:ln>
        </p:spPr>
        <p:txBody>
          <a:bodyPr lIns="91440" rIns="91440" tIns="45720" bIns="45720" anchor="t" vert="eaVert">
            <a:noAutofit/>
          </a:bodyPr>
          <a:p>
            <a:pPr marL="228600" indent="-228600" defTabSz="609480">
              <a:lnSpc>
                <a:spcPct val="100000"/>
              </a:lnSpc>
              <a:spcBef>
                <a:spcPts val="425"/>
              </a:spcBef>
              <a:buClr>
                <a:srgbClr val="000000"/>
              </a:buClr>
              <a:buFont typeface="Arial"/>
              <a:buChar char="•"/>
            </a:pPr>
            <a:r>
              <a:rPr b="0" lang="en-US" sz="2130" strike="noStrike" u="none">
                <a:solidFill>
                  <a:schemeClr val="dk1"/>
                </a:solidFill>
                <a:effectLst/>
                <a:uFillTx/>
                <a:latin typeface="Calibri"/>
              </a:rPr>
              <a:t>Click to edit Master text styles</a:t>
            </a:r>
            <a:endParaRPr b="0" lang="vi-VN" sz="2130" strike="noStrike" u="none">
              <a:solidFill>
                <a:srgbClr val="000000"/>
              </a:solidFill>
              <a:effectLst/>
              <a:uFillTx/>
              <a:latin typeface="Arial"/>
            </a:endParaRPr>
          </a:p>
          <a:p>
            <a:pPr lvl="1" marL="495360" indent="-190440" defTabSz="609480">
              <a:lnSpc>
                <a:spcPct val="100000"/>
              </a:lnSpc>
              <a:spcBef>
                <a:spcPts val="374"/>
              </a:spcBef>
              <a:buClr>
                <a:srgbClr val="000000"/>
              </a:buClr>
              <a:buFont typeface="Arial"/>
              <a:buChar char="–"/>
            </a:pPr>
            <a:r>
              <a:rPr b="0" lang="en-US" sz="1870" strike="noStrike" u="none">
                <a:solidFill>
                  <a:schemeClr val="dk1"/>
                </a:solidFill>
                <a:effectLst/>
                <a:uFillTx/>
                <a:latin typeface="Calibri"/>
              </a:rPr>
              <a:t>Second level</a:t>
            </a:r>
            <a:endParaRPr b="0" lang="vi-VN" sz="1870" strike="noStrike" u="none">
              <a:solidFill>
                <a:srgbClr val="000000"/>
              </a:solidFill>
              <a:effectLst/>
              <a:uFillTx/>
              <a:latin typeface="Arial"/>
            </a:endParaRPr>
          </a:p>
          <a:p>
            <a:pPr lvl="2" marL="762120" indent="-152280" defTabSz="609480">
              <a:lnSpc>
                <a:spcPct val="100000"/>
              </a:lnSpc>
              <a:spcBef>
                <a:spcPts val="320"/>
              </a:spcBef>
              <a:buClr>
                <a:srgbClr val="000000"/>
              </a:buClr>
              <a:buFont typeface="Arial"/>
              <a:buChar char="•"/>
            </a:pPr>
            <a:r>
              <a:rPr b="0" lang="en-US" sz="1600" strike="noStrike" u="none">
                <a:solidFill>
                  <a:schemeClr val="dk1"/>
                </a:solidFill>
                <a:effectLst/>
                <a:uFillTx/>
                <a:latin typeface="Calibri"/>
              </a:rPr>
              <a:t>Third level</a:t>
            </a:r>
            <a:endParaRPr b="0" lang="vi-VN" sz="1600" strike="noStrike" u="none">
              <a:solidFill>
                <a:srgbClr val="000000"/>
              </a:solidFill>
              <a:effectLst/>
              <a:uFillTx/>
              <a:latin typeface="Arial"/>
            </a:endParaRPr>
          </a:p>
          <a:p>
            <a:pPr lvl="3" marL="1066680" indent="-152280" defTabSz="609480">
              <a:lnSpc>
                <a:spcPct val="100000"/>
              </a:lnSpc>
              <a:spcBef>
                <a:spcPts val="266"/>
              </a:spcBef>
              <a:buClr>
                <a:srgbClr val="000000"/>
              </a:buClr>
              <a:buFont typeface="Arial"/>
              <a:buChar char="–"/>
            </a:pPr>
            <a:r>
              <a:rPr b="0" lang="en-US" sz="1340" strike="noStrike" u="none">
                <a:solidFill>
                  <a:schemeClr val="dk1"/>
                </a:solidFill>
                <a:effectLst/>
                <a:uFillTx/>
                <a:latin typeface="Calibri"/>
              </a:rPr>
              <a:t>Fourth level</a:t>
            </a:r>
            <a:endParaRPr b="0" lang="vi-VN" sz="1340" strike="noStrike" u="none">
              <a:solidFill>
                <a:srgbClr val="000000"/>
              </a:solidFill>
              <a:effectLst/>
              <a:uFillTx/>
              <a:latin typeface="Arial"/>
            </a:endParaRPr>
          </a:p>
          <a:p>
            <a:pPr lvl="4" marL="1371600" indent="-152280" defTabSz="609480">
              <a:lnSpc>
                <a:spcPct val="100000"/>
              </a:lnSpc>
              <a:spcBef>
                <a:spcPts val="266"/>
              </a:spcBef>
              <a:buClr>
                <a:srgbClr val="000000"/>
              </a:buClr>
              <a:buFont typeface="Arial"/>
              <a:buChar char="»"/>
            </a:pPr>
            <a:r>
              <a:rPr b="0" lang="en-US" sz="1340" strike="noStrike" u="none">
                <a:solidFill>
                  <a:schemeClr val="dk1"/>
                </a:solidFill>
                <a:effectLst/>
                <a:uFillTx/>
                <a:latin typeface="Calibri"/>
              </a:rPr>
              <a:t>Fifth level</a:t>
            </a:r>
            <a:endParaRPr b="0" lang="vi-VN" sz="1340" strike="noStrike" u="none">
              <a:solidFill>
                <a:srgbClr val="000000"/>
              </a:solidFill>
              <a:effectLst/>
              <a:uFillTx/>
              <a:latin typeface="Arial"/>
            </a:endParaRPr>
          </a:p>
        </p:txBody>
      </p:sp>
      <p:sp>
        <p:nvSpPr>
          <p:cNvPr id="28" name="PlaceHolder 3"/>
          <p:cNvSpPr>
            <a:spLocks noGrp="1"/>
          </p:cNvSpPr>
          <p:nvPr>
            <p:ph type="dt" idx="16"/>
          </p:nvPr>
        </p:nvSpPr>
        <p:spPr>
          <a:xfrm>
            <a:off x="304920" y="4237560"/>
            <a:ext cx="1421640" cy="24264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8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800" strike="noStrike" u="none">
                <a:solidFill>
                  <a:schemeClr val="dk1">
                    <a:tint val="75000"/>
                  </a:schemeClr>
                </a:solidFill>
                <a:effectLst/>
                <a:uFillTx/>
                <a:latin typeface="Calibri"/>
              </a:rPr>
              <a:t>&lt;ngày/giờ&gt;</a:t>
            </a:r>
            <a:endParaRPr b="0" lang="vi-VN" sz="800" strike="noStrike" u="none">
              <a:solidFill>
                <a:srgbClr val="000000"/>
              </a:solidFill>
              <a:effectLst/>
              <a:uFillTx/>
              <a:latin typeface="Times New Roman"/>
            </a:endParaRPr>
          </a:p>
        </p:txBody>
      </p:sp>
      <p:sp>
        <p:nvSpPr>
          <p:cNvPr id="29" name="PlaceHolder 4"/>
          <p:cNvSpPr>
            <a:spLocks noGrp="1"/>
          </p:cNvSpPr>
          <p:nvPr>
            <p:ph type="ftr" idx="17"/>
          </p:nvPr>
        </p:nvSpPr>
        <p:spPr>
          <a:xfrm>
            <a:off x="2082960" y="4237560"/>
            <a:ext cx="1929600" cy="2426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&lt;chân trang&gt;</a:t>
            </a:r>
            <a:endParaRPr b="0" lang="vi-VN" sz="1400" strike="noStrike" u="none">
              <a:solidFill>
                <a:srgbClr val="000000"/>
              </a:solidFill>
              <a:effectLst/>
              <a:uFillTx/>
              <a:latin typeface="Times New Roman"/>
            </a:endParaRPr>
          </a:p>
        </p:txBody>
      </p:sp>
      <p:sp>
        <p:nvSpPr>
          <p:cNvPr id="30" name="PlaceHolder 5"/>
          <p:cNvSpPr>
            <a:spLocks noGrp="1"/>
          </p:cNvSpPr>
          <p:nvPr>
            <p:ph type="sldNum" idx="18"/>
          </p:nvPr>
        </p:nvSpPr>
        <p:spPr>
          <a:xfrm>
            <a:off x="4368960" y="4237560"/>
            <a:ext cx="1421640" cy="2426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8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FBC555ED-5671-4021-A179-9519566EAD46}" type="slidenum">
              <a:rPr b="0" lang="en-US" sz="800" strike="noStrike" u="none">
                <a:solidFill>
                  <a:schemeClr val="dk1">
                    <a:tint val="75000"/>
                  </a:schemeClr>
                </a:solidFill>
                <a:effectLst/>
                <a:uFillTx/>
                <a:latin typeface="Calibri"/>
              </a:rPr>
              <a:t>&lt;số&gt;</a:t>
            </a:fld>
            <a:endParaRPr b="0" lang="vi-VN" sz="800" strike="noStrike" u="none">
              <a:solidFill>
                <a:srgbClr val="000000"/>
              </a:solidFill>
              <a:effectLst/>
              <a:uFillTx/>
              <a:latin typeface="Times New Roman"/>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bg>
      <p:bgPr>
        <a:solidFill>
          <a:srgbClr val="ffffff"/>
        </a:solidFill>
      </p:bgPr>
    </p:bg>
    <p:spTree>
      <p:nvGrpSpPr>
        <p:cNvPr id="1" name=""/>
        <p:cNvGrpSpPr/>
        <p:nvPr/>
      </p:nvGrpSpPr>
      <p:grpSpPr>
        <a:xfrm>
          <a:off x="0" y="0"/>
          <a:ext cx="0" cy="0"/>
          <a:chOff x="0" y="0"/>
          <a:chExt cx="0" cy="0"/>
        </a:xfrm>
      </p:grpSpPr>
      <p:sp>
        <p:nvSpPr>
          <p:cNvPr id="31" name="PlaceHolder 1"/>
          <p:cNvSpPr>
            <a:spLocks noGrp="1"/>
          </p:cNvSpPr>
          <p:nvPr>
            <p:ph type="title"/>
          </p:nvPr>
        </p:nvSpPr>
        <p:spPr>
          <a:xfrm>
            <a:off x="304920" y="183240"/>
            <a:ext cx="5485680" cy="761400"/>
          </a:xfrm>
          <a:prstGeom prst="rect">
            <a:avLst/>
          </a:prstGeom>
          <a:noFill/>
          <a:ln w="0">
            <a:noFill/>
          </a:ln>
        </p:spPr>
        <p:txBody>
          <a:bodyPr lIns="91440" rIns="91440" tIns="45720" bIns="45720" anchor="ctr">
            <a:noAutofit/>
          </a:bodyPr>
          <a:p>
            <a:pPr indent="0" algn="ctr" defTabSz="609480">
              <a:lnSpc>
                <a:spcPct val="100000"/>
              </a:lnSpc>
              <a:buNone/>
              <a:tabLst>
                <a:tab algn="l" pos="0"/>
              </a:tabLst>
            </a:pPr>
            <a:r>
              <a:rPr b="0" lang="en-US" sz="2930" strike="noStrike" u="none">
                <a:solidFill>
                  <a:schemeClr val="dk1"/>
                </a:solidFill>
                <a:effectLst/>
                <a:uFillTx/>
                <a:latin typeface="Calibri"/>
              </a:rPr>
              <a:t>Click to edit Master title style</a:t>
            </a:r>
            <a:endParaRPr b="0" lang="vi-VN" sz="2930" strike="noStrike" u="none">
              <a:solidFill>
                <a:srgbClr val="000000"/>
              </a:solidFill>
              <a:effectLst/>
              <a:uFillTx/>
              <a:latin typeface="Arial"/>
            </a:endParaRPr>
          </a:p>
        </p:txBody>
      </p:sp>
      <p:sp>
        <p:nvSpPr>
          <p:cNvPr id="32" name="PlaceHolder 2"/>
          <p:cNvSpPr>
            <a:spLocks noGrp="1"/>
          </p:cNvSpPr>
          <p:nvPr>
            <p:ph type="body"/>
          </p:nvPr>
        </p:nvSpPr>
        <p:spPr>
          <a:xfrm>
            <a:off x="304920" y="1066680"/>
            <a:ext cx="5485680" cy="3016440"/>
          </a:xfrm>
          <a:prstGeom prst="rect">
            <a:avLst/>
          </a:prstGeom>
          <a:noFill/>
          <a:ln w="0">
            <a:noFill/>
          </a:ln>
        </p:spPr>
        <p:txBody>
          <a:bodyPr lIns="91440" rIns="91440" tIns="45720" bIns="45720" anchor="t">
            <a:noAutofit/>
          </a:bodyPr>
          <a:p>
            <a:pPr marL="228600" indent="-228600" defTabSz="609480">
              <a:lnSpc>
                <a:spcPct val="100000"/>
              </a:lnSpc>
              <a:spcBef>
                <a:spcPts val="425"/>
              </a:spcBef>
              <a:buClr>
                <a:srgbClr val="000000"/>
              </a:buClr>
              <a:buFont typeface="Arial"/>
              <a:buChar char="•"/>
            </a:pPr>
            <a:r>
              <a:rPr b="0" lang="en-US" sz="2130" strike="noStrike" u="none">
                <a:solidFill>
                  <a:schemeClr val="dk1"/>
                </a:solidFill>
                <a:effectLst/>
                <a:uFillTx/>
                <a:latin typeface="Calibri"/>
              </a:rPr>
              <a:t>Click to edit Master text styles</a:t>
            </a:r>
            <a:endParaRPr b="0" lang="vi-VN" sz="2130" strike="noStrike" u="none">
              <a:solidFill>
                <a:srgbClr val="000000"/>
              </a:solidFill>
              <a:effectLst/>
              <a:uFillTx/>
              <a:latin typeface="Arial"/>
            </a:endParaRPr>
          </a:p>
          <a:p>
            <a:pPr lvl="1" marL="495360" indent="-190440" defTabSz="609480">
              <a:lnSpc>
                <a:spcPct val="100000"/>
              </a:lnSpc>
              <a:spcBef>
                <a:spcPts val="374"/>
              </a:spcBef>
              <a:buClr>
                <a:srgbClr val="000000"/>
              </a:buClr>
              <a:buFont typeface="Arial"/>
              <a:buChar char="–"/>
            </a:pPr>
            <a:r>
              <a:rPr b="0" lang="en-US" sz="1870" strike="noStrike" u="none">
                <a:solidFill>
                  <a:schemeClr val="dk1"/>
                </a:solidFill>
                <a:effectLst/>
                <a:uFillTx/>
                <a:latin typeface="Calibri"/>
              </a:rPr>
              <a:t>Second level</a:t>
            </a:r>
            <a:endParaRPr b="0" lang="vi-VN" sz="1870" strike="noStrike" u="none">
              <a:solidFill>
                <a:srgbClr val="000000"/>
              </a:solidFill>
              <a:effectLst/>
              <a:uFillTx/>
              <a:latin typeface="Arial"/>
            </a:endParaRPr>
          </a:p>
          <a:p>
            <a:pPr lvl="2" marL="762120" indent="-152280" defTabSz="609480">
              <a:lnSpc>
                <a:spcPct val="100000"/>
              </a:lnSpc>
              <a:spcBef>
                <a:spcPts val="320"/>
              </a:spcBef>
              <a:buClr>
                <a:srgbClr val="000000"/>
              </a:buClr>
              <a:buFont typeface="Arial"/>
              <a:buChar char="•"/>
            </a:pPr>
            <a:r>
              <a:rPr b="0" lang="en-US" sz="1600" strike="noStrike" u="none">
                <a:solidFill>
                  <a:schemeClr val="dk1"/>
                </a:solidFill>
                <a:effectLst/>
                <a:uFillTx/>
                <a:latin typeface="Calibri"/>
              </a:rPr>
              <a:t>Third level</a:t>
            </a:r>
            <a:endParaRPr b="0" lang="vi-VN" sz="1600" strike="noStrike" u="none">
              <a:solidFill>
                <a:srgbClr val="000000"/>
              </a:solidFill>
              <a:effectLst/>
              <a:uFillTx/>
              <a:latin typeface="Arial"/>
            </a:endParaRPr>
          </a:p>
          <a:p>
            <a:pPr lvl="3" marL="1066680" indent="-152280" defTabSz="609480">
              <a:lnSpc>
                <a:spcPct val="100000"/>
              </a:lnSpc>
              <a:spcBef>
                <a:spcPts val="266"/>
              </a:spcBef>
              <a:buClr>
                <a:srgbClr val="000000"/>
              </a:buClr>
              <a:buFont typeface="Arial"/>
              <a:buChar char="–"/>
            </a:pPr>
            <a:r>
              <a:rPr b="0" lang="en-US" sz="1340" strike="noStrike" u="none">
                <a:solidFill>
                  <a:schemeClr val="dk1"/>
                </a:solidFill>
                <a:effectLst/>
                <a:uFillTx/>
                <a:latin typeface="Calibri"/>
              </a:rPr>
              <a:t>Fourth level</a:t>
            </a:r>
            <a:endParaRPr b="0" lang="vi-VN" sz="1340" strike="noStrike" u="none">
              <a:solidFill>
                <a:srgbClr val="000000"/>
              </a:solidFill>
              <a:effectLst/>
              <a:uFillTx/>
              <a:latin typeface="Arial"/>
            </a:endParaRPr>
          </a:p>
          <a:p>
            <a:pPr lvl="4" marL="1371600" indent="-152280" defTabSz="609480">
              <a:lnSpc>
                <a:spcPct val="100000"/>
              </a:lnSpc>
              <a:spcBef>
                <a:spcPts val="266"/>
              </a:spcBef>
              <a:buClr>
                <a:srgbClr val="000000"/>
              </a:buClr>
              <a:buFont typeface="Arial"/>
              <a:buChar char="»"/>
            </a:pPr>
            <a:r>
              <a:rPr b="0" lang="en-US" sz="1340" strike="noStrike" u="none">
                <a:solidFill>
                  <a:schemeClr val="dk1"/>
                </a:solidFill>
                <a:effectLst/>
                <a:uFillTx/>
                <a:latin typeface="Calibri"/>
              </a:rPr>
              <a:t>Fifth level</a:t>
            </a:r>
            <a:endParaRPr b="0" lang="vi-VN" sz="1340" strike="noStrike" u="none">
              <a:solidFill>
                <a:srgbClr val="000000"/>
              </a:solidFill>
              <a:effectLst/>
              <a:uFillTx/>
              <a:latin typeface="Arial"/>
            </a:endParaRPr>
          </a:p>
        </p:txBody>
      </p:sp>
      <p:sp>
        <p:nvSpPr>
          <p:cNvPr id="33" name="PlaceHolder 3"/>
          <p:cNvSpPr>
            <a:spLocks noGrp="1"/>
          </p:cNvSpPr>
          <p:nvPr>
            <p:ph type="dt" idx="19"/>
          </p:nvPr>
        </p:nvSpPr>
        <p:spPr>
          <a:xfrm>
            <a:off x="304920" y="4237560"/>
            <a:ext cx="1421640" cy="24264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8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800" strike="noStrike" u="none">
                <a:solidFill>
                  <a:schemeClr val="dk1">
                    <a:tint val="75000"/>
                  </a:schemeClr>
                </a:solidFill>
                <a:effectLst/>
                <a:uFillTx/>
                <a:latin typeface="Calibri"/>
              </a:rPr>
              <a:t>&lt;ngày/giờ&gt;</a:t>
            </a:r>
            <a:endParaRPr b="0" lang="vi-VN" sz="800" strike="noStrike" u="none">
              <a:solidFill>
                <a:srgbClr val="000000"/>
              </a:solidFill>
              <a:effectLst/>
              <a:uFillTx/>
              <a:latin typeface="Times New Roman"/>
            </a:endParaRPr>
          </a:p>
        </p:txBody>
      </p:sp>
      <p:sp>
        <p:nvSpPr>
          <p:cNvPr id="34" name="PlaceHolder 4"/>
          <p:cNvSpPr>
            <a:spLocks noGrp="1"/>
          </p:cNvSpPr>
          <p:nvPr>
            <p:ph type="ftr" idx="20"/>
          </p:nvPr>
        </p:nvSpPr>
        <p:spPr>
          <a:xfrm>
            <a:off x="2082960" y="4237560"/>
            <a:ext cx="1929600" cy="2426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&lt;chân trang&gt;</a:t>
            </a:r>
            <a:endParaRPr b="0" lang="vi-VN" sz="1400" strike="noStrike" u="none">
              <a:solidFill>
                <a:srgbClr val="000000"/>
              </a:solidFill>
              <a:effectLst/>
              <a:uFillTx/>
              <a:latin typeface="Times New Roman"/>
            </a:endParaRPr>
          </a:p>
        </p:txBody>
      </p:sp>
      <p:sp>
        <p:nvSpPr>
          <p:cNvPr id="35" name="PlaceHolder 5"/>
          <p:cNvSpPr>
            <a:spLocks noGrp="1"/>
          </p:cNvSpPr>
          <p:nvPr>
            <p:ph type="sldNum" idx="21"/>
          </p:nvPr>
        </p:nvSpPr>
        <p:spPr>
          <a:xfrm>
            <a:off x="4368960" y="4237560"/>
            <a:ext cx="1421640" cy="2426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8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13EC9F11-6D34-46C0-A28B-6A980C844B82}" type="slidenum">
              <a:rPr b="0" lang="en-US" sz="800" strike="noStrike" u="none">
                <a:solidFill>
                  <a:schemeClr val="dk1">
                    <a:tint val="75000"/>
                  </a:schemeClr>
                </a:solidFill>
                <a:effectLst/>
                <a:uFillTx/>
                <a:latin typeface="Calibri"/>
              </a:rPr>
              <a:t>&lt;số&gt;</a:t>
            </a:fld>
            <a:endParaRPr b="0" lang="vi-VN" sz="800" strike="noStrike" u="none">
              <a:solidFill>
                <a:srgbClr val="000000"/>
              </a:solidFill>
              <a:effectLst/>
              <a:uFillTx/>
              <a:latin typeface="Times New Roman"/>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bg>
      <p:bgPr>
        <a:solidFill>
          <a:srgbClr val="ffffff"/>
        </a:solidFill>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481680" y="2937960"/>
            <a:ext cx="5180760" cy="907200"/>
          </a:xfrm>
          <a:prstGeom prst="rect">
            <a:avLst/>
          </a:prstGeom>
          <a:noFill/>
          <a:ln w="0">
            <a:noFill/>
          </a:ln>
        </p:spPr>
        <p:txBody>
          <a:bodyPr lIns="91440" rIns="91440" tIns="45720" bIns="45720" anchor="t">
            <a:noAutofit/>
          </a:bodyPr>
          <a:p>
            <a:pPr indent="0" defTabSz="609480">
              <a:lnSpc>
                <a:spcPct val="100000"/>
              </a:lnSpc>
              <a:buNone/>
              <a:tabLst>
                <a:tab algn="l" pos="0"/>
              </a:tabLst>
            </a:pPr>
            <a:r>
              <a:rPr b="1" lang="en-US" sz="2660" strike="noStrike" u="none" cap="all">
                <a:solidFill>
                  <a:schemeClr val="dk1"/>
                </a:solidFill>
                <a:effectLst/>
                <a:uFillTx/>
                <a:latin typeface="Calibri"/>
              </a:rPr>
              <a:t>Click to edit Master title style</a:t>
            </a:r>
            <a:endParaRPr b="0" lang="vi-VN" sz="2660" strike="noStrike" u="none">
              <a:solidFill>
                <a:srgbClr val="000000"/>
              </a:solidFill>
              <a:effectLst/>
              <a:uFillTx/>
              <a:latin typeface="Arial"/>
            </a:endParaRPr>
          </a:p>
        </p:txBody>
      </p:sp>
      <p:sp>
        <p:nvSpPr>
          <p:cNvPr id="37" name="PlaceHolder 2"/>
          <p:cNvSpPr>
            <a:spLocks noGrp="1"/>
          </p:cNvSpPr>
          <p:nvPr>
            <p:ph type="body"/>
          </p:nvPr>
        </p:nvSpPr>
        <p:spPr>
          <a:xfrm>
            <a:off x="481680" y="1937880"/>
            <a:ext cx="5180760" cy="999360"/>
          </a:xfrm>
          <a:prstGeom prst="rect">
            <a:avLst/>
          </a:prstGeom>
          <a:noFill/>
          <a:ln w="0">
            <a:noFill/>
          </a:ln>
        </p:spPr>
        <p:txBody>
          <a:bodyPr lIns="91440" rIns="91440" tIns="45720" bIns="45720" anchor="b">
            <a:noAutofit/>
          </a:bodyPr>
          <a:p>
            <a:pPr indent="0" defTabSz="609480">
              <a:lnSpc>
                <a:spcPct val="100000"/>
              </a:lnSpc>
              <a:spcBef>
                <a:spcPts val="266"/>
              </a:spcBef>
              <a:buNone/>
              <a:tabLst>
                <a:tab algn="l" pos="0"/>
              </a:tabLst>
            </a:pPr>
            <a:r>
              <a:rPr b="0" lang="en-US" sz="1340" strike="noStrike" u="none">
                <a:solidFill>
                  <a:schemeClr val="dk1">
                    <a:tint val="75000"/>
                  </a:schemeClr>
                </a:solidFill>
                <a:effectLst/>
                <a:uFillTx/>
                <a:latin typeface="Calibri"/>
              </a:rPr>
              <a:t>Click to edit Master text styles</a:t>
            </a:r>
            <a:endParaRPr b="0" lang="vi-VN" sz="1340" strike="noStrike" u="none">
              <a:solidFill>
                <a:srgbClr val="000000"/>
              </a:solidFill>
              <a:effectLst/>
              <a:uFillTx/>
              <a:latin typeface="Arial"/>
            </a:endParaRPr>
          </a:p>
        </p:txBody>
      </p:sp>
      <p:sp>
        <p:nvSpPr>
          <p:cNvPr id="38" name="PlaceHolder 3"/>
          <p:cNvSpPr>
            <a:spLocks noGrp="1"/>
          </p:cNvSpPr>
          <p:nvPr>
            <p:ph type="dt" idx="22"/>
          </p:nvPr>
        </p:nvSpPr>
        <p:spPr>
          <a:xfrm>
            <a:off x="304920" y="4237560"/>
            <a:ext cx="1421640" cy="24264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8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800" strike="noStrike" u="none">
                <a:solidFill>
                  <a:schemeClr val="dk1">
                    <a:tint val="75000"/>
                  </a:schemeClr>
                </a:solidFill>
                <a:effectLst/>
                <a:uFillTx/>
                <a:latin typeface="Calibri"/>
              </a:rPr>
              <a:t>&lt;ngày/giờ&gt;</a:t>
            </a:r>
            <a:endParaRPr b="0" lang="vi-VN" sz="800" strike="noStrike" u="none">
              <a:solidFill>
                <a:srgbClr val="000000"/>
              </a:solidFill>
              <a:effectLst/>
              <a:uFillTx/>
              <a:latin typeface="Times New Roman"/>
            </a:endParaRPr>
          </a:p>
        </p:txBody>
      </p:sp>
      <p:sp>
        <p:nvSpPr>
          <p:cNvPr id="39" name="PlaceHolder 4"/>
          <p:cNvSpPr>
            <a:spLocks noGrp="1"/>
          </p:cNvSpPr>
          <p:nvPr>
            <p:ph type="ftr" idx="23"/>
          </p:nvPr>
        </p:nvSpPr>
        <p:spPr>
          <a:xfrm>
            <a:off x="2082960" y="4237560"/>
            <a:ext cx="1929600" cy="2426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&lt;chân trang&gt;</a:t>
            </a:r>
            <a:endParaRPr b="0" lang="vi-VN" sz="1400" strike="noStrike" u="none">
              <a:solidFill>
                <a:srgbClr val="000000"/>
              </a:solidFill>
              <a:effectLst/>
              <a:uFillTx/>
              <a:latin typeface="Times New Roman"/>
            </a:endParaRPr>
          </a:p>
        </p:txBody>
      </p:sp>
      <p:sp>
        <p:nvSpPr>
          <p:cNvPr id="40" name="PlaceHolder 5"/>
          <p:cNvSpPr>
            <a:spLocks noGrp="1"/>
          </p:cNvSpPr>
          <p:nvPr>
            <p:ph type="sldNum" idx="24"/>
          </p:nvPr>
        </p:nvSpPr>
        <p:spPr>
          <a:xfrm>
            <a:off x="4368960" y="4237560"/>
            <a:ext cx="1421640" cy="2426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8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790F6205-B352-480E-8290-81ABA22D03E6}" type="slidenum">
              <a:rPr b="0" lang="en-US" sz="800" strike="noStrike" u="none">
                <a:solidFill>
                  <a:schemeClr val="dk1">
                    <a:tint val="75000"/>
                  </a:schemeClr>
                </a:solidFill>
                <a:effectLst/>
                <a:uFillTx/>
                <a:latin typeface="Calibri"/>
              </a:rPr>
              <a:t>&lt;số&gt;</a:t>
            </a:fld>
            <a:endParaRPr b="0" lang="vi-VN" sz="800" strike="noStrike" u="none">
              <a:solidFill>
                <a:srgbClr val="000000"/>
              </a:solidFill>
              <a:effectLst/>
              <a:uFillTx/>
              <a:latin typeface="Times New Roman"/>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304920" y="183240"/>
            <a:ext cx="5485680" cy="761400"/>
          </a:xfrm>
          <a:prstGeom prst="rect">
            <a:avLst/>
          </a:prstGeom>
          <a:noFill/>
          <a:ln w="0">
            <a:noFill/>
          </a:ln>
        </p:spPr>
        <p:txBody>
          <a:bodyPr lIns="91440" rIns="91440" tIns="45720" bIns="45720" anchor="ctr">
            <a:noAutofit/>
          </a:bodyPr>
          <a:p>
            <a:pPr indent="0" algn="ctr" defTabSz="609480">
              <a:lnSpc>
                <a:spcPct val="100000"/>
              </a:lnSpc>
              <a:buNone/>
              <a:tabLst>
                <a:tab algn="l" pos="0"/>
              </a:tabLst>
            </a:pPr>
            <a:r>
              <a:rPr b="0" lang="en-US" sz="2930" strike="noStrike" u="none">
                <a:solidFill>
                  <a:schemeClr val="dk1"/>
                </a:solidFill>
                <a:effectLst/>
                <a:uFillTx/>
                <a:latin typeface="Calibri"/>
              </a:rPr>
              <a:t>Click to edit Master title style</a:t>
            </a:r>
            <a:endParaRPr b="0" lang="vi-VN" sz="2930" strike="noStrike" u="none">
              <a:solidFill>
                <a:srgbClr val="000000"/>
              </a:solidFill>
              <a:effectLst/>
              <a:uFillTx/>
              <a:latin typeface="Arial"/>
            </a:endParaRPr>
          </a:p>
        </p:txBody>
      </p:sp>
      <p:sp>
        <p:nvSpPr>
          <p:cNvPr id="42" name="PlaceHolder 2"/>
          <p:cNvSpPr>
            <a:spLocks noGrp="1"/>
          </p:cNvSpPr>
          <p:nvPr>
            <p:ph type="body"/>
          </p:nvPr>
        </p:nvSpPr>
        <p:spPr>
          <a:xfrm>
            <a:off x="304920" y="1066680"/>
            <a:ext cx="2691720" cy="3016440"/>
          </a:xfrm>
          <a:prstGeom prst="rect">
            <a:avLst/>
          </a:prstGeom>
          <a:noFill/>
          <a:ln w="0">
            <a:noFill/>
          </a:ln>
        </p:spPr>
        <p:txBody>
          <a:bodyPr lIns="91440" rIns="91440" tIns="45720" bIns="45720" anchor="t">
            <a:noAutofit/>
          </a:bodyPr>
          <a:p>
            <a:pPr marL="228600" indent="-228600" defTabSz="609480">
              <a:lnSpc>
                <a:spcPct val="100000"/>
              </a:lnSpc>
              <a:spcBef>
                <a:spcPts val="374"/>
              </a:spcBef>
              <a:buClr>
                <a:srgbClr val="000000"/>
              </a:buClr>
              <a:buFont typeface="Arial"/>
              <a:buChar char="•"/>
            </a:pPr>
            <a:r>
              <a:rPr b="0" lang="en-US" sz="1870" strike="noStrike" u="none">
                <a:solidFill>
                  <a:schemeClr val="dk1"/>
                </a:solidFill>
                <a:effectLst/>
                <a:uFillTx/>
                <a:latin typeface="Calibri"/>
              </a:rPr>
              <a:t>Click to edit Master text styles</a:t>
            </a:r>
            <a:endParaRPr b="0" lang="vi-VN" sz="1870" strike="noStrike" u="none">
              <a:solidFill>
                <a:srgbClr val="000000"/>
              </a:solidFill>
              <a:effectLst/>
              <a:uFillTx/>
              <a:latin typeface="Arial"/>
            </a:endParaRPr>
          </a:p>
          <a:p>
            <a:pPr lvl="1" marL="495360" indent="-190440" defTabSz="609480">
              <a:lnSpc>
                <a:spcPct val="100000"/>
              </a:lnSpc>
              <a:spcBef>
                <a:spcPts val="320"/>
              </a:spcBef>
              <a:buClr>
                <a:srgbClr val="000000"/>
              </a:buClr>
              <a:buFont typeface="Arial"/>
              <a:buChar char="–"/>
            </a:pPr>
            <a:r>
              <a:rPr b="0" lang="en-US" sz="1600" strike="noStrike" u="none">
                <a:solidFill>
                  <a:schemeClr val="dk1"/>
                </a:solidFill>
                <a:effectLst/>
                <a:uFillTx/>
                <a:latin typeface="Calibri"/>
              </a:rPr>
              <a:t>Second level</a:t>
            </a:r>
            <a:endParaRPr b="0" lang="vi-VN" sz="1600" strike="noStrike" u="none">
              <a:solidFill>
                <a:srgbClr val="000000"/>
              </a:solidFill>
              <a:effectLst/>
              <a:uFillTx/>
              <a:latin typeface="Arial"/>
            </a:endParaRPr>
          </a:p>
          <a:p>
            <a:pPr lvl="2" marL="762120" indent="-152280" defTabSz="609480">
              <a:lnSpc>
                <a:spcPct val="100000"/>
              </a:lnSpc>
              <a:spcBef>
                <a:spcPts val="266"/>
              </a:spcBef>
              <a:buClr>
                <a:srgbClr val="000000"/>
              </a:buClr>
              <a:buFont typeface="Arial"/>
              <a:buChar char="•"/>
            </a:pPr>
            <a:r>
              <a:rPr b="0" lang="en-US" sz="1340" strike="noStrike" u="none">
                <a:solidFill>
                  <a:schemeClr val="dk1"/>
                </a:solidFill>
                <a:effectLst/>
                <a:uFillTx/>
                <a:latin typeface="Calibri"/>
              </a:rPr>
              <a:t>Third level</a:t>
            </a:r>
            <a:endParaRPr b="0" lang="vi-VN" sz="1340" strike="noStrike" u="none">
              <a:solidFill>
                <a:srgbClr val="000000"/>
              </a:solidFill>
              <a:effectLst/>
              <a:uFillTx/>
              <a:latin typeface="Arial"/>
            </a:endParaRPr>
          </a:p>
          <a:p>
            <a:pPr lvl="3" marL="1066680" indent="-152280" defTabSz="609480">
              <a:lnSpc>
                <a:spcPct val="100000"/>
              </a:lnSpc>
              <a:spcBef>
                <a:spcPts val="241"/>
              </a:spcBef>
              <a:buClr>
                <a:srgbClr val="000000"/>
              </a:buClr>
              <a:buFont typeface="Arial"/>
              <a:buChar char="–"/>
            </a:pPr>
            <a:r>
              <a:rPr b="0" lang="en-US" sz="1200" strike="noStrike" u="none">
                <a:solidFill>
                  <a:schemeClr val="dk1"/>
                </a:solidFill>
                <a:effectLst/>
                <a:uFillTx/>
                <a:latin typeface="Calibri"/>
              </a:rPr>
              <a:t>Fourth level</a:t>
            </a:r>
            <a:endParaRPr b="0" lang="vi-VN" sz="1200" strike="noStrike" u="none">
              <a:solidFill>
                <a:srgbClr val="000000"/>
              </a:solidFill>
              <a:effectLst/>
              <a:uFillTx/>
              <a:latin typeface="Arial"/>
            </a:endParaRPr>
          </a:p>
          <a:p>
            <a:pPr lvl="4" marL="1371600" indent="-152280" defTabSz="609480">
              <a:lnSpc>
                <a:spcPct val="100000"/>
              </a:lnSpc>
              <a:spcBef>
                <a:spcPts val="241"/>
              </a:spcBef>
              <a:buClr>
                <a:srgbClr val="000000"/>
              </a:buClr>
              <a:buFont typeface="Arial"/>
              <a:buChar char="»"/>
            </a:pPr>
            <a:r>
              <a:rPr b="0" lang="en-US" sz="1200" strike="noStrike" u="none">
                <a:solidFill>
                  <a:schemeClr val="dk1"/>
                </a:solidFill>
                <a:effectLst/>
                <a:uFillTx/>
                <a:latin typeface="Calibri"/>
              </a:rPr>
              <a:t>Fifth level</a:t>
            </a:r>
            <a:endParaRPr b="0" lang="vi-VN" sz="1200" strike="noStrike" u="none">
              <a:solidFill>
                <a:srgbClr val="000000"/>
              </a:solidFill>
              <a:effectLst/>
              <a:uFillTx/>
              <a:latin typeface="Arial"/>
            </a:endParaRPr>
          </a:p>
        </p:txBody>
      </p:sp>
      <p:sp>
        <p:nvSpPr>
          <p:cNvPr id="43" name="PlaceHolder 3"/>
          <p:cNvSpPr>
            <a:spLocks noGrp="1"/>
          </p:cNvSpPr>
          <p:nvPr>
            <p:ph type="body"/>
          </p:nvPr>
        </p:nvSpPr>
        <p:spPr>
          <a:xfrm>
            <a:off x="3098880" y="1066680"/>
            <a:ext cx="2691720" cy="3016440"/>
          </a:xfrm>
          <a:prstGeom prst="rect">
            <a:avLst/>
          </a:prstGeom>
          <a:noFill/>
          <a:ln w="0">
            <a:noFill/>
          </a:ln>
        </p:spPr>
        <p:txBody>
          <a:bodyPr lIns="91440" rIns="91440" tIns="45720" bIns="45720" anchor="t">
            <a:noAutofit/>
          </a:bodyPr>
          <a:p>
            <a:pPr marL="228600" indent="-228600" defTabSz="609480">
              <a:lnSpc>
                <a:spcPct val="100000"/>
              </a:lnSpc>
              <a:spcBef>
                <a:spcPts val="374"/>
              </a:spcBef>
              <a:buClr>
                <a:srgbClr val="000000"/>
              </a:buClr>
              <a:buFont typeface="Arial"/>
              <a:buChar char="•"/>
            </a:pPr>
            <a:r>
              <a:rPr b="0" lang="en-US" sz="1870" strike="noStrike" u="none">
                <a:solidFill>
                  <a:schemeClr val="dk1"/>
                </a:solidFill>
                <a:effectLst/>
                <a:uFillTx/>
                <a:latin typeface="Calibri"/>
              </a:rPr>
              <a:t>Click to edit Master text styles</a:t>
            </a:r>
            <a:endParaRPr b="0" lang="vi-VN" sz="1870" strike="noStrike" u="none">
              <a:solidFill>
                <a:srgbClr val="000000"/>
              </a:solidFill>
              <a:effectLst/>
              <a:uFillTx/>
              <a:latin typeface="Arial"/>
            </a:endParaRPr>
          </a:p>
          <a:p>
            <a:pPr lvl="1" marL="495360" indent="-190440" defTabSz="609480">
              <a:lnSpc>
                <a:spcPct val="100000"/>
              </a:lnSpc>
              <a:spcBef>
                <a:spcPts val="320"/>
              </a:spcBef>
              <a:buClr>
                <a:srgbClr val="000000"/>
              </a:buClr>
              <a:buFont typeface="Arial"/>
              <a:buChar char="–"/>
            </a:pPr>
            <a:r>
              <a:rPr b="0" lang="en-US" sz="1600" strike="noStrike" u="none">
                <a:solidFill>
                  <a:schemeClr val="dk1"/>
                </a:solidFill>
                <a:effectLst/>
                <a:uFillTx/>
                <a:latin typeface="Calibri"/>
              </a:rPr>
              <a:t>Second level</a:t>
            </a:r>
            <a:endParaRPr b="0" lang="vi-VN" sz="1600" strike="noStrike" u="none">
              <a:solidFill>
                <a:srgbClr val="000000"/>
              </a:solidFill>
              <a:effectLst/>
              <a:uFillTx/>
              <a:latin typeface="Arial"/>
            </a:endParaRPr>
          </a:p>
          <a:p>
            <a:pPr lvl="2" marL="762120" indent="-152280" defTabSz="609480">
              <a:lnSpc>
                <a:spcPct val="100000"/>
              </a:lnSpc>
              <a:spcBef>
                <a:spcPts val="266"/>
              </a:spcBef>
              <a:buClr>
                <a:srgbClr val="000000"/>
              </a:buClr>
              <a:buFont typeface="Arial"/>
              <a:buChar char="•"/>
            </a:pPr>
            <a:r>
              <a:rPr b="0" lang="en-US" sz="1340" strike="noStrike" u="none">
                <a:solidFill>
                  <a:schemeClr val="dk1"/>
                </a:solidFill>
                <a:effectLst/>
                <a:uFillTx/>
                <a:latin typeface="Calibri"/>
              </a:rPr>
              <a:t>Third level</a:t>
            </a:r>
            <a:endParaRPr b="0" lang="vi-VN" sz="1340" strike="noStrike" u="none">
              <a:solidFill>
                <a:srgbClr val="000000"/>
              </a:solidFill>
              <a:effectLst/>
              <a:uFillTx/>
              <a:latin typeface="Arial"/>
            </a:endParaRPr>
          </a:p>
          <a:p>
            <a:pPr lvl="3" marL="1066680" indent="-152280" defTabSz="609480">
              <a:lnSpc>
                <a:spcPct val="100000"/>
              </a:lnSpc>
              <a:spcBef>
                <a:spcPts val="241"/>
              </a:spcBef>
              <a:buClr>
                <a:srgbClr val="000000"/>
              </a:buClr>
              <a:buFont typeface="Arial"/>
              <a:buChar char="–"/>
            </a:pPr>
            <a:r>
              <a:rPr b="0" lang="en-US" sz="1200" strike="noStrike" u="none">
                <a:solidFill>
                  <a:schemeClr val="dk1"/>
                </a:solidFill>
                <a:effectLst/>
                <a:uFillTx/>
                <a:latin typeface="Calibri"/>
              </a:rPr>
              <a:t>Fourth level</a:t>
            </a:r>
            <a:endParaRPr b="0" lang="vi-VN" sz="1200" strike="noStrike" u="none">
              <a:solidFill>
                <a:srgbClr val="000000"/>
              </a:solidFill>
              <a:effectLst/>
              <a:uFillTx/>
              <a:latin typeface="Arial"/>
            </a:endParaRPr>
          </a:p>
          <a:p>
            <a:pPr lvl="4" marL="1371600" indent="-152280" defTabSz="609480">
              <a:lnSpc>
                <a:spcPct val="100000"/>
              </a:lnSpc>
              <a:spcBef>
                <a:spcPts val="241"/>
              </a:spcBef>
              <a:buClr>
                <a:srgbClr val="000000"/>
              </a:buClr>
              <a:buFont typeface="Arial"/>
              <a:buChar char="»"/>
            </a:pPr>
            <a:r>
              <a:rPr b="0" lang="en-US" sz="1200" strike="noStrike" u="none">
                <a:solidFill>
                  <a:schemeClr val="dk1"/>
                </a:solidFill>
                <a:effectLst/>
                <a:uFillTx/>
                <a:latin typeface="Calibri"/>
              </a:rPr>
              <a:t>Fifth level</a:t>
            </a:r>
            <a:endParaRPr b="0" lang="vi-VN" sz="1200" strike="noStrike" u="none">
              <a:solidFill>
                <a:srgbClr val="000000"/>
              </a:solidFill>
              <a:effectLst/>
              <a:uFillTx/>
              <a:latin typeface="Arial"/>
            </a:endParaRPr>
          </a:p>
        </p:txBody>
      </p:sp>
      <p:sp>
        <p:nvSpPr>
          <p:cNvPr id="44" name="PlaceHolder 4"/>
          <p:cNvSpPr>
            <a:spLocks noGrp="1"/>
          </p:cNvSpPr>
          <p:nvPr>
            <p:ph type="dt" idx="25"/>
          </p:nvPr>
        </p:nvSpPr>
        <p:spPr>
          <a:xfrm>
            <a:off x="304920" y="4237560"/>
            <a:ext cx="1421640" cy="24264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8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800" strike="noStrike" u="none">
                <a:solidFill>
                  <a:schemeClr val="dk1">
                    <a:tint val="75000"/>
                  </a:schemeClr>
                </a:solidFill>
                <a:effectLst/>
                <a:uFillTx/>
                <a:latin typeface="Calibri"/>
              </a:rPr>
              <a:t>&lt;ngày/giờ&gt;</a:t>
            </a:r>
            <a:endParaRPr b="0" lang="vi-VN" sz="800" strike="noStrike" u="none">
              <a:solidFill>
                <a:srgbClr val="000000"/>
              </a:solidFill>
              <a:effectLst/>
              <a:uFillTx/>
              <a:latin typeface="Times New Roman"/>
            </a:endParaRPr>
          </a:p>
        </p:txBody>
      </p:sp>
      <p:sp>
        <p:nvSpPr>
          <p:cNvPr id="45" name="PlaceHolder 5"/>
          <p:cNvSpPr>
            <a:spLocks noGrp="1"/>
          </p:cNvSpPr>
          <p:nvPr>
            <p:ph type="ftr" idx="26"/>
          </p:nvPr>
        </p:nvSpPr>
        <p:spPr>
          <a:xfrm>
            <a:off x="2082960" y="4237560"/>
            <a:ext cx="1929600" cy="2426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&lt;chân trang&gt;</a:t>
            </a:r>
            <a:endParaRPr b="0" lang="vi-VN" sz="1400" strike="noStrike" u="none">
              <a:solidFill>
                <a:srgbClr val="000000"/>
              </a:solidFill>
              <a:effectLst/>
              <a:uFillTx/>
              <a:latin typeface="Times New Roman"/>
            </a:endParaRPr>
          </a:p>
        </p:txBody>
      </p:sp>
      <p:sp>
        <p:nvSpPr>
          <p:cNvPr id="46" name="PlaceHolder 6"/>
          <p:cNvSpPr>
            <a:spLocks noGrp="1"/>
          </p:cNvSpPr>
          <p:nvPr>
            <p:ph type="sldNum" idx="27"/>
          </p:nvPr>
        </p:nvSpPr>
        <p:spPr>
          <a:xfrm>
            <a:off x="4368960" y="4237560"/>
            <a:ext cx="1421640" cy="2426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8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422E8A45-EBC4-40FA-AA15-F9CE2EB1D617}" type="slidenum">
              <a:rPr b="0" lang="en-US" sz="800" strike="noStrike" u="none">
                <a:solidFill>
                  <a:schemeClr val="dk1">
                    <a:tint val="75000"/>
                  </a:schemeClr>
                </a:solidFill>
                <a:effectLst/>
                <a:uFillTx/>
                <a:latin typeface="Calibri"/>
              </a:rPr>
              <a:t>&lt;số&gt;</a:t>
            </a:fld>
            <a:endParaRPr b="0" lang="vi-VN" sz="800" strike="noStrike" u="none">
              <a:solidFill>
                <a:srgbClr val="000000"/>
              </a:solidFill>
              <a:effectLst/>
              <a:uFillTx/>
              <a:latin typeface="Times New Roman"/>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1.xml"/><Relationship Id="rId5" Type="http://schemas.openxmlformats.org/officeDocument/2006/relationships/notesSlide" Target="../notesSlides/notesSlide1.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8.png"/><Relationship Id="rId4" Type="http://schemas.openxmlformats.org/officeDocument/2006/relationships/slideLayout" Target="../slideLayouts/slideLayout1.xml"/><Relationship Id="rId5"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8.png"/><Relationship Id="rId4" Type="http://schemas.openxmlformats.org/officeDocument/2006/relationships/slideLayout" Target="../slideLayouts/slideLayout1.xml"/><Relationship Id="rId5"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 name="Freeform 2"/>
          <p:cNvSpPr/>
          <p:nvPr/>
        </p:nvSpPr>
        <p:spPr>
          <a:xfrm>
            <a:off x="5004720" y="1124280"/>
            <a:ext cx="6489720" cy="4626360"/>
          </a:xfrm>
          <a:custGeom>
            <a:avLst/>
            <a:gdLst>
              <a:gd name="textAreaLeft" fmla="*/ 0 w 6489720"/>
              <a:gd name="textAreaRight" fmla="*/ 6490440 w 6489720"/>
              <a:gd name="textAreaTop" fmla="*/ 0 h 4626360"/>
              <a:gd name="textAreaBottom" fmla="*/ 4627080 h 4626360"/>
            </a:gdLst>
            <a:ahLst/>
            <a:cxnLst/>
            <a:rect l="textAreaLeft" t="textAreaTop" r="textAreaRight" b="textAreaBottom"/>
            <a:pathLst>
              <a:path w="9735668" h="6940376">
                <a:moveTo>
                  <a:pt x="0" y="0"/>
                </a:moveTo>
                <a:lnTo>
                  <a:pt x="9735668" y="0"/>
                </a:lnTo>
                <a:lnTo>
                  <a:pt x="9735668" y="6940376"/>
                </a:lnTo>
                <a:lnTo>
                  <a:pt x="0" y="6940376"/>
                </a:lnTo>
                <a:lnTo>
                  <a:pt x="0" y="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defTabSz="609480">
              <a:lnSpc>
                <a:spcPct val="100000"/>
              </a:lnSpc>
            </a:pPr>
            <a:endParaRPr b="0" lang="vi-VN" sz="1200" strike="noStrike" u="none">
              <a:solidFill>
                <a:srgbClr val="000000"/>
              </a:solidFill>
              <a:effectLst/>
              <a:uFillTx/>
              <a:latin typeface="Calibri"/>
            </a:endParaRPr>
          </a:p>
        </p:txBody>
      </p:sp>
      <p:grpSp>
        <p:nvGrpSpPr>
          <p:cNvPr id="66" name="Group 3"/>
          <p:cNvGrpSpPr/>
          <p:nvPr/>
        </p:nvGrpSpPr>
        <p:grpSpPr>
          <a:xfrm>
            <a:off x="-83520" y="4673520"/>
            <a:ext cx="2387880" cy="2261520"/>
            <a:chOff x="-83520" y="4673520"/>
            <a:chExt cx="2387880" cy="2261520"/>
          </a:xfrm>
        </p:grpSpPr>
        <p:sp>
          <p:nvSpPr>
            <p:cNvPr id="67" name="Freeform 4"/>
            <p:cNvSpPr/>
            <p:nvPr/>
          </p:nvSpPr>
          <p:spPr>
            <a:xfrm>
              <a:off x="-83520" y="4758120"/>
              <a:ext cx="2387880" cy="2176920"/>
            </a:xfrm>
            <a:custGeom>
              <a:avLst/>
              <a:gdLst>
                <a:gd name="textAreaLeft" fmla="*/ 0 w 2387880"/>
                <a:gd name="textAreaRight" fmla="*/ 2388600 w 2387880"/>
                <a:gd name="textAreaTop" fmla="*/ 0 h 2176920"/>
                <a:gd name="textAreaBottom" fmla="*/ 2177640 h 2176920"/>
              </a:gdLst>
              <a:ahLst/>
              <a:cxnLst/>
              <a:rect l="textAreaLeft" t="textAreaTop" r="textAreaRight" b="textAreaBottom"/>
              <a:pathLst>
                <a:path w="1077844" h="982634">
                  <a:moveTo>
                    <a:pt x="0" y="0"/>
                  </a:moveTo>
                  <a:lnTo>
                    <a:pt x="1077844" y="0"/>
                  </a:lnTo>
                  <a:lnTo>
                    <a:pt x="1077844" y="982634"/>
                  </a:lnTo>
                  <a:lnTo>
                    <a:pt x="0" y="982634"/>
                  </a:lnTo>
                  <a:close/>
                </a:path>
              </a:pathLst>
            </a:custGeom>
            <a:solidFill>
              <a:srgbClr val="202020"/>
            </a:solidFill>
            <a:ln w="0">
              <a:noFill/>
            </a:ln>
          </p:spPr>
          <p:style>
            <a:lnRef idx="0"/>
            <a:fillRef idx="0"/>
            <a:effectRef idx="0"/>
            <a:fontRef idx="minor"/>
          </p:style>
          <p:txBody>
            <a:bodyPr lIns="90000" rIns="90000" tIns="45000" bIns="45000" anchor="t">
              <a:noAutofit/>
            </a:bodyPr>
            <a:p>
              <a:pPr defTabSz="609480">
                <a:lnSpc>
                  <a:spcPct val="100000"/>
                </a:lnSpc>
              </a:pPr>
              <a:endParaRPr b="0" lang="vi-VN" sz="1200" strike="noStrike" u="none">
                <a:solidFill>
                  <a:srgbClr val="000000"/>
                </a:solidFill>
                <a:effectLst/>
                <a:uFillTx/>
                <a:latin typeface="Calibri"/>
              </a:endParaRPr>
            </a:p>
          </p:txBody>
        </p:sp>
        <p:sp>
          <p:nvSpPr>
            <p:cNvPr id="68" name="TextBox 5"/>
            <p:cNvSpPr/>
            <p:nvPr/>
          </p:nvSpPr>
          <p:spPr>
            <a:xfrm>
              <a:off x="-83520" y="4673520"/>
              <a:ext cx="2387880" cy="2261160"/>
            </a:xfrm>
            <a:prstGeom prst="rect">
              <a:avLst/>
            </a:prstGeom>
            <a:noFill/>
            <a:ln w="0">
              <a:noFill/>
            </a:ln>
          </p:spPr>
          <p:style>
            <a:lnRef idx="0"/>
            <a:fillRef idx="0"/>
            <a:effectRef idx="0"/>
            <a:fontRef idx="minor"/>
          </p:style>
          <p:txBody>
            <a:bodyPr lIns="33840" rIns="33840" tIns="33840" bIns="33840" anchor="ctr">
              <a:noAutofit/>
            </a:bodyPr>
            <a:p>
              <a:pPr algn="ctr" defTabSz="609480">
                <a:lnSpc>
                  <a:spcPts val="1772"/>
                </a:lnSpc>
              </a:pPr>
              <a:endParaRPr b="0" lang="vi-VN" sz="1200" strike="noStrike" u="none">
                <a:solidFill>
                  <a:srgbClr val="000000"/>
                </a:solidFill>
                <a:effectLst/>
                <a:uFillTx/>
                <a:latin typeface="Calibri"/>
              </a:endParaRPr>
            </a:p>
          </p:txBody>
        </p:sp>
      </p:grpSp>
      <p:sp>
        <p:nvSpPr>
          <p:cNvPr id="69" name="Freeform 6"/>
          <p:cNvSpPr/>
          <p:nvPr/>
        </p:nvSpPr>
        <p:spPr>
          <a:xfrm rot="5400000">
            <a:off x="-1695600" y="1791360"/>
            <a:ext cx="6692760" cy="2899800"/>
          </a:xfrm>
          <a:custGeom>
            <a:avLst/>
            <a:gdLst>
              <a:gd name="textAreaLeft" fmla="*/ 0 w 6692760"/>
              <a:gd name="textAreaRight" fmla="*/ 6693480 w 6692760"/>
              <a:gd name="textAreaTop" fmla="*/ 0 h 2899800"/>
              <a:gd name="textAreaBottom" fmla="*/ 2900520 h 2899800"/>
            </a:gdLst>
            <a:ahLst/>
            <a:cxnLst/>
            <a:rect l="textAreaLeft" t="textAreaTop" r="textAreaRight" b="textAreaBottom"/>
            <a:pathLst>
              <a:path w="10040128" h="4350806">
                <a:moveTo>
                  <a:pt x="0" y="0"/>
                </a:moveTo>
                <a:lnTo>
                  <a:pt x="10040128" y="0"/>
                </a:lnTo>
                <a:lnTo>
                  <a:pt x="10040128" y="4350806"/>
                </a:lnTo>
                <a:lnTo>
                  <a:pt x="0" y="4350806"/>
                </a:lnTo>
                <a:lnTo>
                  <a:pt x="0" y="0"/>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pPr defTabSz="609480">
              <a:lnSpc>
                <a:spcPct val="100000"/>
              </a:lnSpc>
            </a:pPr>
            <a:endParaRPr b="0" lang="vi-VN" sz="1200" strike="noStrike" u="none">
              <a:solidFill>
                <a:srgbClr val="000000"/>
              </a:solidFill>
              <a:effectLst/>
              <a:uFillTx/>
              <a:latin typeface="Calibri"/>
            </a:endParaRPr>
          </a:p>
        </p:txBody>
      </p:sp>
      <p:grpSp>
        <p:nvGrpSpPr>
          <p:cNvPr id="70" name="Group 7"/>
          <p:cNvGrpSpPr/>
          <p:nvPr/>
        </p:nvGrpSpPr>
        <p:grpSpPr>
          <a:xfrm>
            <a:off x="343440" y="-200880"/>
            <a:ext cx="4660560" cy="6706800"/>
            <a:chOff x="343440" y="-200880"/>
            <a:chExt cx="4660560" cy="6706800"/>
          </a:xfrm>
        </p:grpSpPr>
        <p:sp>
          <p:nvSpPr>
            <p:cNvPr id="71" name="Freeform 8"/>
            <p:cNvSpPr/>
            <p:nvPr/>
          </p:nvSpPr>
          <p:spPr>
            <a:xfrm>
              <a:off x="343440" y="-104400"/>
              <a:ext cx="4660560" cy="6610320"/>
            </a:xfrm>
            <a:custGeom>
              <a:avLst/>
              <a:gdLst>
                <a:gd name="textAreaLeft" fmla="*/ 0 w 4660560"/>
                <a:gd name="textAreaRight" fmla="*/ 4661280 w 4660560"/>
                <a:gd name="textAreaTop" fmla="*/ 0 h 6610320"/>
                <a:gd name="textAreaBottom" fmla="*/ 6611040 h 6610320"/>
              </a:gdLst>
              <a:ahLst/>
              <a:cxnLst/>
              <a:rect l="textAreaLeft" t="textAreaTop" r="textAreaRight" b="textAreaBottom"/>
              <a:pathLst>
                <a:path w="1841459" h="2611701">
                  <a:moveTo>
                    <a:pt x="0" y="0"/>
                  </a:moveTo>
                  <a:lnTo>
                    <a:pt x="1841459" y="0"/>
                  </a:lnTo>
                  <a:lnTo>
                    <a:pt x="1841459" y="2611701"/>
                  </a:lnTo>
                  <a:lnTo>
                    <a:pt x="0" y="2611701"/>
                  </a:lnTo>
                  <a:close/>
                </a:path>
              </a:pathLst>
            </a:custGeom>
            <a:solidFill>
              <a:srgbClr val="ebe2d6"/>
            </a:solidFill>
            <a:ln w="0">
              <a:noFill/>
            </a:ln>
          </p:spPr>
          <p:style>
            <a:lnRef idx="0"/>
            <a:fillRef idx="0"/>
            <a:effectRef idx="0"/>
            <a:fontRef idx="minor"/>
          </p:style>
          <p:txBody>
            <a:bodyPr lIns="90000" rIns="90000" tIns="45000" bIns="45000" anchor="t">
              <a:noAutofit/>
            </a:bodyPr>
            <a:p>
              <a:pPr defTabSz="609480">
                <a:lnSpc>
                  <a:spcPct val="100000"/>
                </a:lnSpc>
              </a:pPr>
              <a:endParaRPr b="0" lang="vi-VN" sz="1200" strike="noStrike" u="none">
                <a:solidFill>
                  <a:srgbClr val="000000"/>
                </a:solidFill>
                <a:effectLst/>
                <a:uFillTx/>
                <a:latin typeface="Calibri"/>
              </a:endParaRPr>
            </a:p>
          </p:txBody>
        </p:sp>
        <p:sp>
          <p:nvSpPr>
            <p:cNvPr id="72" name="TextBox 9"/>
            <p:cNvSpPr/>
            <p:nvPr/>
          </p:nvSpPr>
          <p:spPr>
            <a:xfrm>
              <a:off x="343440" y="-200880"/>
              <a:ext cx="4660560" cy="6706440"/>
            </a:xfrm>
            <a:prstGeom prst="rect">
              <a:avLst/>
            </a:prstGeom>
            <a:noFill/>
            <a:ln w="0">
              <a:noFill/>
            </a:ln>
          </p:spPr>
          <p:style>
            <a:lnRef idx="0"/>
            <a:fillRef idx="0"/>
            <a:effectRef idx="0"/>
            <a:fontRef idx="minor"/>
          </p:style>
          <p:txBody>
            <a:bodyPr lIns="33840" rIns="33840" tIns="33840" bIns="33840" anchor="ctr">
              <a:noAutofit/>
            </a:bodyPr>
            <a:p>
              <a:pPr algn="ctr" defTabSz="609480">
                <a:lnSpc>
                  <a:spcPts val="1772"/>
                </a:lnSpc>
              </a:pPr>
              <a:endParaRPr b="0" lang="vi-VN" sz="1200" strike="noStrike" u="none">
                <a:solidFill>
                  <a:srgbClr val="000000"/>
                </a:solidFill>
                <a:effectLst/>
                <a:uFillTx/>
                <a:latin typeface="Calibri"/>
              </a:endParaRPr>
            </a:p>
          </p:txBody>
        </p:sp>
      </p:grpSp>
      <p:sp>
        <p:nvSpPr>
          <p:cNvPr id="73" name="AutoShape 10"/>
          <p:cNvSpPr/>
          <p:nvPr/>
        </p:nvSpPr>
        <p:spPr>
          <a:xfrm>
            <a:off x="713520" y="2831760"/>
            <a:ext cx="3868920" cy="8640"/>
          </a:xfrm>
          <a:prstGeom prst="line">
            <a:avLst/>
          </a:prstGeom>
          <a:ln w="19050">
            <a:solidFill>
              <a:srgbClr val="000000"/>
            </a:solidFill>
            <a:round/>
          </a:ln>
        </p:spPr>
        <p:style>
          <a:lnRef idx="0"/>
          <a:fillRef idx="0"/>
          <a:effectRef idx="0"/>
          <a:fontRef idx="minor"/>
        </p:style>
        <p:txBody>
          <a:bodyPr lIns="90000" rIns="90000" tIns="-36360" bIns="-36360" anchor="t">
            <a:noAutofit/>
          </a:bodyPr>
          <a:p>
            <a:endParaRPr b="0" lang="vi-VN" sz="1200" strike="noStrike" u="none">
              <a:solidFill>
                <a:srgbClr val="000000"/>
              </a:solidFill>
              <a:effectLst/>
              <a:uFillTx/>
              <a:latin typeface="Calibri"/>
            </a:endParaRPr>
          </a:p>
        </p:txBody>
      </p:sp>
      <p:sp>
        <p:nvSpPr>
          <p:cNvPr id="74" name="Freeform 12"/>
          <p:cNvSpPr/>
          <p:nvPr/>
        </p:nvSpPr>
        <p:spPr>
          <a:xfrm>
            <a:off x="5004720" y="2349360"/>
            <a:ext cx="6500880" cy="3138120"/>
          </a:xfrm>
          <a:custGeom>
            <a:avLst/>
            <a:gdLst>
              <a:gd name="textAreaLeft" fmla="*/ 0 w 6500880"/>
              <a:gd name="textAreaRight" fmla="*/ 6501600 w 6500880"/>
              <a:gd name="textAreaTop" fmla="*/ 0 h 3138120"/>
              <a:gd name="textAreaBottom" fmla="*/ 3138840 h 3138120"/>
            </a:gdLst>
            <a:ahLst/>
            <a:cxnLst/>
            <a:rect l="textAreaLeft" t="textAreaTop" r="textAreaRight" b="textAreaBottom"/>
            <a:pathLst>
              <a:path w="9752267" h="4708491">
                <a:moveTo>
                  <a:pt x="0" y="0"/>
                </a:moveTo>
                <a:lnTo>
                  <a:pt x="9752267" y="0"/>
                </a:lnTo>
                <a:lnTo>
                  <a:pt x="9752267" y="4708491"/>
                </a:lnTo>
                <a:lnTo>
                  <a:pt x="0" y="4708491"/>
                </a:lnTo>
                <a:lnTo>
                  <a:pt x="0" y="0"/>
                </a:lnTo>
                <a:close/>
              </a:path>
            </a:pathLst>
          </a:custGeom>
          <a:blipFill rotWithShape="0">
            <a:blip r:embed="rId3">
              <a:alphaModFix amt="94000"/>
            </a:blip>
            <a:srcRect/>
            <a:stretch/>
          </a:blipFill>
          <a:ln w="0">
            <a:noFill/>
          </a:ln>
        </p:spPr>
        <p:style>
          <a:lnRef idx="0"/>
          <a:fillRef idx="0"/>
          <a:effectRef idx="0"/>
          <a:fontRef idx="minor"/>
        </p:style>
        <p:txBody>
          <a:bodyPr lIns="90000" rIns="90000" tIns="45000" bIns="45000" anchor="t">
            <a:noAutofit/>
          </a:bodyPr>
          <a:p>
            <a:pPr defTabSz="609480">
              <a:lnSpc>
                <a:spcPct val="100000"/>
              </a:lnSpc>
            </a:pPr>
            <a:endParaRPr b="0" lang="vi-VN" sz="1200" strike="noStrike" u="none">
              <a:solidFill>
                <a:srgbClr val="000000"/>
              </a:solidFill>
              <a:effectLst/>
              <a:uFillTx/>
              <a:latin typeface="Calibri"/>
            </a:endParaRPr>
          </a:p>
        </p:txBody>
      </p:sp>
      <p:sp>
        <p:nvSpPr>
          <p:cNvPr id="75" name="TextBox 14"/>
          <p:cNvSpPr/>
          <p:nvPr/>
        </p:nvSpPr>
        <p:spPr>
          <a:xfrm>
            <a:off x="727200" y="1356480"/>
            <a:ext cx="3893400" cy="617040"/>
          </a:xfrm>
          <a:prstGeom prst="rect">
            <a:avLst/>
          </a:prstGeom>
          <a:noFill/>
          <a:ln w="0">
            <a:noFill/>
          </a:ln>
        </p:spPr>
        <p:style>
          <a:lnRef idx="0"/>
          <a:fillRef idx="0"/>
          <a:effectRef idx="0"/>
          <a:fontRef idx="minor"/>
        </p:style>
        <p:txBody>
          <a:bodyPr lIns="0" rIns="0" tIns="0" bIns="0" anchor="t">
            <a:spAutoFit/>
          </a:bodyPr>
          <a:p>
            <a:pPr defTabSz="609480">
              <a:lnSpc>
                <a:spcPts val="4856"/>
              </a:lnSpc>
            </a:pPr>
            <a:r>
              <a:rPr b="1" lang="en-US" sz="5860" spc="400" strike="noStrike" u="none">
                <a:solidFill>
                  <a:srgbClr val="000000"/>
                </a:solidFill>
                <a:effectLst/>
                <a:uFillTx/>
                <a:latin typeface="Lato"/>
                <a:ea typeface="Lato"/>
              </a:rPr>
              <a:t>Caro</a:t>
            </a:r>
            <a:endParaRPr b="0" lang="vi-VN" sz="5860" strike="noStrike" u="none">
              <a:solidFill>
                <a:srgbClr val="000000"/>
              </a:solidFill>
              <a:effectLst/>
              <a:uFillTx/>
              <a:latin typeface="Arial"/>
            </a:endParaRPr>
          </a:p>
        </p:txBody>
      </p:sp>
      <p:sp>
        <p:nvSpPr>
          <p:cNvPr id="76" name="TextBox 16"/>
          <p:cNvSpPr/>
          <p:nvPr/>
        </p:nvSpPr>
        <p:spPr>
          <a:xfrm>
            <a:off x="6451560" y="6223320"/>
            <a:ext cx="5054040" cy="245520"/>
          </a:xfrm>
          <a:prstGeom prst="rect">
            <a:avLst/>
          </a:prstGeom>
          <a:noFill/>
          <a:ln w="0">
            <a:noFill/>
          </a:ln>
        </p:spPr>
        <p:style>
          <a:lnRef idx="0"/>
          <a:fillRef idx="0"/>
          <a:effectRef idx="0"/>
          <a:fontRef idx="minor"/>
        </p:style>
        <p:txBody>
          <a:bodyPr lIns="0" rIns="0" tIns="0" bIns="0" anchor="t">
            <a:spAutoFit/>
          </a:bodyPr>
          <a:p>
            <a:pPr algn="r" defTabSz="609480">
              <a:lnSpc>
                <a:spcPts val="1936"/>
              </a:lnSpc>
            </a:pPr>
            <a:r>
              <a:rPr b="0" lang="en-US" sz="1200" spc="201" strike="noStrike" u="none">
                <a:solidFill>
                  <a:srgbClr val="808080"/>
                </a:solidFill>
                <a:effectLst/>
                <a:uFillTx/>
                <a:latin typeface="Lato"/>
                <a:ea typeface="Lato"/>
              </a:rPr>
              <a:t>Phương pháp luận nghiên cứu khoa học</a:t>
            </a:r>
            <a:endParaRPr b="0" lang="vi-VN" sz="1200" strike="noStrike" u="none">
              <a:solidFill>
                <a:srgbClr val="000000"/>
              </a:solidFill>
              <a:effectLst/>
              <a:uFillTx/>
              <a:latin typeface="Arial"/>
            </a:endParaRPr>
          </a:p>
        </p:txBody>
      </p:sp>
      <p:sp>
        <p:nvSpPr>
          <p:cNvPr id="77" name="TextBox 17"/>
          <p:cNvSpPr/>
          <p:nvPr/>
        </p:nvSpPr>
        <p:spPr>
          <a:xfrm>
            <a:off x="1032480" y="5751000"/>
            <a:ext cx="1555560" cy="245520"/>
          </a:xfrm>
          <a:prstGeom prst="rect">
            <a:avLst/>
          </a:prstGeom>
          <a:noFill/>
          <a:ln w="0">
            <a:noFill/>
          </a:ln>
        </p:spPr>
        <p:style>
          <a:lnRef idx="0"/>
          <a:fillRef idx="0"/>
          <a:effectRef idx="0"/>
          <a:fontRef idx="minor"/>
        </p:style>
        <p:txBody>
          <a:bodyPr lIns="0" rIns="0" tIns="0" bIns="0" anchor="t">
            <a:spAutoFit/>
          </a:bodyPr>
          <a:p>
            <a:pPr defTabSz="609480">
              <a:lnSpc>
                <a:spcPts val="1936"/>
              </a:lnSpc>
            </a:pPr>
            <a:r>
              <a:rPr b="1" lang="en-US" sz="1800" spc="400" strike="noStrike" u="none">
                <a:solidFill>
                  <a:srgbClr val="000000"/>
                </a:solidFill>
                <a:effectLst/>
                <a:uFillTx/>
                <a:latin typeface="Lato"/>
                <a:ea typeface="Lato"/>
              </a:rPr>
              <a:t>Nhóm 3</a:t>
            </a:r>
            <a:endParaRPr b="0" lang="vi-VN" sz="1800" strike="noStrike" u="none">
              <a:solidFill>
                <a:srgbClr val="000000"/>
              </a:solidFill>
              <a:effectLst/>
              <a:uFillTx/>
              <a:latin typeface="Arial"/>
            </a:endParaRPr>
          </a:p>
        </p:txBody>
      </p:sp>
      <p:sp>
        <p:nvSpPr>
          <p:cNvPr id="78" name="TextBox 14"/>
          <p:cNvSpPr/>
          <p:nvPr/>
        </p:nvSpPr>
        <p:spPr>
          <a:xfrm>
            <a:off x="1650600" y="2147760"/>
            <a:ext cx="3893400" cy="617040"/>
          </a:xfrm>
          <a:prstGeom prst="rect">
            <a:avLst/>
          </a:prstGeom>
          <a:noFill/>
          <a:ln w="0">
            <a:noFill/>
          </a:ln>
        </p:spPr>
        <p:style>
          <a:lnRef idx="0"/>
          <a:fillRef idx="0"/>
          <a:effectRef idx="0"/>
          <a:fontRef idx="minor"/>
        </p:style>
        <p:txBody>
          <a:bodyPr lIns="0" rIns="0" tIns="0" bIns="0" anchor="t">
            <a:spAutoFit/>
          </a:bodyPr>
          <a:p>
            <a:pPr defTabSz="609480">
              <a:lnSpc>
                <a:spcPts val="4856"/>
              </a:lnSpc>
            </a:pPr>
            <a:r>
              <a:rPr b="1" lang="vi-VN" sz="5860" spc="400" strike="noStrike" u="none">
                <a:solidFill>
                  <a:srgbClr val="000000"/>
                </a:solidFill>
                <a:effectLst/>
                <a:uFillTx/>
                <a:latin typeface="Lato"/>
                <a:ea typeface="Lato"/>
              </a:rPr>
              <a:t>Kann</a:t>
            </a:r>
            <a:endParaRPr b="0" lang="vi-VN" sz="5860" strike="noStrike" u="none">
              <a:solidFill>
                <a:srgbClr val="000000"/>
              </a:solidFill>
              <a:effectLst/>
              <a:uFillTx/>
              <a:latin typeface="Arial"/>
            </a:endParaRPr>
          </a:p>
        </p:txBody>
      </p:sp>
      <p:sp>
        <p:nvSpPr>
          <p:cNvPr id="79" name="TextBox 18"/>
          <p:cNvSpPr/>
          <p:nvPr/>
        </p:nvSpPr>
        <p:spPr>
          <a:xfrm>
            <a:off x="688680" y="2894400"/>
            <a:ext cx="3935520" cy="2066040"/>
          </a:xfrm>
          <a:prstGeom prst="rect">
            <a:avLst/>
          </a:prstGeom>
          <a:noFill/>
          <a:ln w="0">
            <a:noFill/>
          </a:ln>
        </p:spPr>
        <p:style>
          <a:lnRef idx="0"/>
          <a:fillRef idx="0"/>
          <a:effectRef idx="0"/>
          <a:fontRef idx="minor"/>
        </p:style>
        <p:txBody>
          <a:bodyPr wrap="none" lIns="90000" rIns="90000" tIns="45000" bIns="45000" anchor="t">
            <a:spAutoFit/>
          </a:bodyPr>
          <a:p>
            <a:pPr defTabSz="609480">
              <a:lnSpc>
                <a:spcPct val="150000"/>
              </a:lnSpc>
            </a:pPr>
            <a:r>
              <a:rPr b="0" lang="vi-VN" sz="1729" strike="noStrike" u="none">
                <a:solidFill>
                  <a:srgbClr val="000000"/>
                </a:solidFill>
                <a:effectLst/>
                <a:uFillTx/>
                <a:latin typeface="Times New Roman"/>
              </a:rPr>
              <a:t>Lưu Đức Đạt </a:t>
            </a:r>
            <a:r>
              <a:rPr b="0" lang="vi-VN" sz="1070" strike="noStrike" u="none">
                <a:solidFill>
                  <a:srgbClr val="000000"/>
                </a:solidFill>
                <a:effectLst/>
                <a:uFillTx/>
                <a:latin typeface="Times New Roman"/>
              </a:rPr>
              <a:t>(Nhóm trưởng)</a:t>
            </a:r>
            <a:r>
              <a:rPr b="0" lang="vi-VN" sz="1729" strike="noStrike" u="none">
                <a:solidFill>
                  <a:srgbClr val="000000"/>
                </a:solidFill>
                <a:effectLst/>
                <a:uFillTx/>
                <a:latin typeface="Times New Roman"/>
              </a:rPr>
              <a:t>	</a:t>
            </a:r>
            <a:r>
              <a:rPr b="0" lang="vi-VN" sz="1729" strike="noStrike" u="none">
                <a:solidFill>
                  <a:srgbClr val="000000"/>
                </a:solidFill>
                <a:effectLst/>
                <a:uFillTx/>
                <a:latin typeface="Times New Roman"/>
              </a:rPr>
              <a:t>N22DCCN019</a:t>
            </a:r>
            <a:endParaRPr b="0" lang="vi-VN" sz="1729" strike="noStrike" u="none">
              <a:solidFill>
                <a:srgbClr val="000000"/>
              </a:solidFill>
              <a:effectLst/>
              <a:uFillTx/>
              <a:latin typeface="Arial"/>
            </a:endParaRPr>
          </a:p>
          <a:p>
            <a:pPr defTabSz="609480">
              <a:lnSpc>
                <a:spcPct val="150000"/>
              </a:lnSpc>
            </a:pPr>
            <a:r>
              <a:rPr b="0" lang="vi-VN" sz="1729" strike="noStrike" u="none">
                <a:solidFill>
                  <a:srgbClr val="000000"/>
                </a:solidFill>
                <a:effectLst/>
                <a:uFillTx/>
                <a:latin typeface="Times New Roman"/>
              </a:rPr>
              <a:t>Phạm Việt Giang </a:t>
            </a:r>
            <a:r>
              <a:rPr b="0" lang="vi-VN" sz="1070" strike="noStrike" u="none">
                <a:solidFill>
                  <a:srgbClr val="000000"/>
                </a:solidFill>
                <a:effectLst/>
                <a:uFillTx/>
                <a:latin typeface="Times New Roman"/>
              </a:rPr>
              <a:t>(Thư ký)</a:t>
            </a:r>
            <a:r>
              <a:rPr b="0" lang="vi-VN" sz="1729" strike="noStrike" u="none">
                <a:solidFill>
                  <a:srgbClr val="000000"/>
                </a:solidFill>
                <a:effectLst/>
                <a:uFillTx/>
                <a:latin typeface="Times New Roman"/>
              </a:rPr>
              <a:t>	</a:t>
            </a:r>
            <a:r>
              <a:rPr b="0" lang="vi-VN" sz="1729" strike="noStrike" u="none">
                <a:solidFill>
                  <a:srgbClr val="000000"/>
                </a:solidFill>
                <a:effectLst/>
                <a:uFillTx/>
                <a:latin typeface="Times New Roman"/>
              </a:rPr>
              <a:t>N22DCCN024</a:t>
            </a:r>
            <a:endParaRPr b="0" lang="vi-VN" sz="1729" strike="noStrike" u="none">
              <a:solidFill>
                <a:srgbClr val="000000"/>
              </a:solidFill>
              <a:effectLst/>
              <a:uFillTx/>
              <a:latin typeface="Arial"/>
            </a:endParaRPr>
          </a:p>
          <a:p>
            <a:pPr defTabSz="609480">
              <a:lnSpc>
                <a:spcPct val="150000"/>
              </a:lnSpc>
            </a:pPr>
            <a:r>
              <a:rPr b="0" lang="vi-VN" sz="1729" strike="noStrike" u="none">
                <a:solidFill>
                  <a:srgbClr val="000000"/>
                </a:solidFill>
                <a:effectLst/>
                <a:uFillTx/>
                <a:latin typeface="Times New Roman"/>
              </a:rPr>
              <a:t>Nguyễn Khánh Thiện</a:t>
            </a:r>
            <a:r>
              <a:rPr b="0" lang="vi-VN" sz="1729" strike="noStrike" u="none">
                <a:solidFill>
                  <a:srgbClr val="000000"/>
                </a:solidFill>
                <a:effectLst/>
                <a:uFillTx/>
                <a:latin typeface="Times New Roman"/>
              </a:rPr>
              <a:t>	</a:t>
            </a:r>
            <a:r>
              <a:rPr b="0" lang="vi-VN" sz="1729" strike="noStrike" u="none">
                <a:solidFill>
                  <a:srgbClr val="000000"/>
                </a:solidFill>
                <a:effectLst/>
                <a:uFillTx/>
                <a:latin typeface="Times New Roman"/>
              </a:rPr>
              <a:t>N22DCCN081</a:t>
            </a:r>
            <a:endParaRPr b="0" lang="vi-VN" sz="1729" strike="noStrike" u="none">
              <a:solidFill>
                <a:srgbClr val="000000"/>
              </a:solidFill>
              <a:effectLst/>
              <a:uFillTx/>
              <a:latin typeface="Arial"/>
            </a:endParaRPr>
          </a:p>
          <a:p>
            <a:pPr defTabSz="609480">
              <a:lnSpc>
                <a:spcPct val="150000"/>
              </a:lnSpc>
            </a:pPr>
            <a:r>
              <a:rPr b="0" lang="vi-VN" sz="1729" strike="noStrike" u="none">
                <a:solidFill>
                  <a:srgbClr val="000000"/>
                </a:solidFill>
                <a:effectLst/>
                <a:uFillTx/>
                <a:latin typeface="Times New Roman"/>
              </a:rPr>
              <a:t>Đỗ Đức An</a:t>
            </a:r>
            <a:r>
              <a:rPr b="0" lang="vi-VN" sz="1729" strike="noStrike" u="none">
                <a:solidFill>
                  <a:srgbClr val="000000"/>
                </a:solidFill>
                <a:effectLst/>
                <a:uFillTx/>
                <a:latin typeface="Times New Roman"/>
              </a:rPr>
              <a:t>	</a:t>
            </a:r>
            <a:r>
              <a:rPr b="0" lang="vi-VN" sz="1729" strike="noStrike" u="none">
                <a:solidFill>
                  <a:srgbClr val="000000"/>
                </a:solidFill>
                <a:effectLst/>
                <a:uFillTx/>
                <a:latin typeface="Times New Roman"/>
              </a:rPr>
              <a:t>	</a:t>
            </a:r>
            <a:r>
              <a:rPr b="0" lang="vi-VN" sz="1729" strike="noStrike" u="none">
                <a:solidFill>
                  <a:srgbClr val="000000"/>
                </a:solidFill>
                <a:effectLst/>
                <a:uFillTx/>
                <a:latin typeface="Times New Roman"/>
              </a:rPr>
              <a:t>	</a:t>
            </a:r>
            <a:r>
              <a:rPr b="0" lang="vi-VN" sz="1729" strike="noStrike" u="none">
                <a:solidFill>
                  <a:srgbClr val="000000"/>
                </a:solidFill>
                <a:effectLst/>
                <a:uFillTx/>
                <a:latin typeface="Times New Roman"/>
              </a:rPr>
              <a:t>N22DCCN001</a:t>
            </a:r>
            <a:endParaRPr b="0" lang="vi-VN" sz="1729" strike="noStrike" u="none">
              <a:solidFill>
                <a:srgbClr val="000000"/>
              </a:solidFill>
              <a:effectLst/>
              <a:uFillTx/>
              <a:latin typeface="Arial"/>
            </a:endParaRPr>
          </a:p>
          <a:p>
            <a:pPr defTabSz="609480">
              <a:lnSpc>
                <a:spcPct val="150000"/>
              </a:lnSpc>
            </a:pPr>
            <a:r>
              <a:rPr b="0" lang="vi-VN" sz="1729" strike="noStrike" u="none">
                <a:solidFill>
                  <a:srgbClr val="000000"/>
                </a:solidFill>
                <a:effectLst/>
                <a:uFillTx/>
                <a:latin typeface="Times New Roman"/>
              </a:rPr>
              <a:t>Đào Xuân Bảo</a:t>
            </a:r>
            <a:r>
              <a:rPr b="0" lang="vi-VN" sz="1729" strike="noStrike" u="none">
                <a:solidFill>
                  <a:srgbClr val="000000"/>
                </a:solidFill>
                <a:effectLst/>
                <a:uFillTx/>
                <a:latin typeface="Times New Roman"/>
              </a:rPr>
              <a:t>	</a:t>
            </a:r>
            <a:r>
              <a:rPr b="0" lang="vi-VN" sz="1729" strike="noStrike" u="none">
                <a:solidFill>
                  <a:srgbClr val="000000"/>
                </a:solidFill>
                <a:effectLst/>
                <a:uFillTx/>
                <a:latin typeface="Times New Roman"/>
              </a:rPr>
              <a:t>	</a:t>
            </a:r>
            <a:r>
              <a:rPr b="0" lang="vi-VN" sz="1729" strike="noStrike" u="none">
                <a:solidFill>
                  <a:srgbClr val="000000"/>
                </a:solidFill>
                <a:effectLst/>
                <a:uFillTx/>
                <a:latin typeface="Times New Roman"/>
              </a:rPr>
              <a:t>N22DCCN005</a:t>
            </a:r>
            <a:endParaRPr b="0" lang="vi-VN" sz="1729" strike="noStrike" u="none">
              <a:solidFill>
                <a:srgbClr val="000000"/>
              </a:solidFill>
              <a:effectLst/>
              <a:uFillTx/>
              <a:latin typeface="Arial"/>
            </a:endParaRPr>
          </a:p>
        </p:txBody>
      </p:sp>
      <p:sp>
        <p:nvSpPr>
          <p:cNvPr id="80" name="TextBox 16"/>
          <p:cNvSpPr/>
          <p:nvPr/>
        </p:nvSpPr>
        <p:spPr>
          <a:xfrm>
            <a:off x="6440400" y="385920"/>
            <a:ext cx="5054040" cy="245520"/>
          </a:xfrm>
          <a:prstGeom prst="rect">
            <a:avLst/>
          </a:prstGeom>
          <a:noFill/>
          <a:ln w="0">
            <a:noFill/>
          </a:ln>
        </p:spPr>
        <p:style>
          <a:lnRef idx="0"/>
          <a:fillRef idx="0"/>
          <a:effectRef idx="0"/>
          <a:fontRef idx="minor"/>
        </p:style>
        <p:txBody>
          <a:bodyPr lIns="0" rIns="0" tIns="0" bIns="0" anchor="t">
            <a:spAutoFit/>
          </a:bodyPr>
          <a:p>
            <a:pPr algn="r" defTabSz="609480">
              <a:lnSpc>
                <a:spcPts val="1936"/>
              </a:lnSpc>
            </a:pPr>
            <a:r>
              <a:rPr b="0" lang="en-US" sz="1640" spc="400" strike="noStrike" u="none">
                <a:solidFill>
                  <a:srgbClr val="000000"/>
                </a:solidFill>
                <a:effectLst/>
                <a:uFillTx/>
                <a:latin typeface="Lato"/>
                <a:ea typeface="Lato"/>
              </a:rPr>
              <a:t>“Nghiên cứu sâu, hiểu biết rộng”</a:t>
            </a:r>
            <a:endParaRPr b="0" lang="vi-VN" sz="164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81" name="Group 2"/>
          <p:cNvGrpSpPr/>
          <p:nvPr/>
        </p:nvGrpSpPr>
        <p:grpSpPr>
          <a:xfrm>
            <a:off x="9014760" y="2201400"/>
            <a:ext cx="3267000" cy="4746240"/>
            <a:chOff x="9014760" y="2201400"/>
            <a:chExt cx="3267000" cy="4746240"/>
          </a:xfrm>
        </p:grpSpPr>
        <p:sp>
          <p:nvSpPr>
            <p:cNvPr id="82" name="Freeform 3"/>
            <p:cNvSpPr/>
            <p:nvPr/>
          </p:nvSpPr>
          <p:spPr>
            <a:xfrm>
              <a:off x="9014760" y="2286000"/>
              <a:ext cx="3267000" cy="4661640"/>
            </a:xfrm>
            <a:custGeom>
              <a:avLst/>
              <a:gdLst>
                <a:gd name="textAreaLeft" fmla="*/ 0 w 3267000"/>
                <a:gd name="textAreaRight" fmla="*/ 3267720 w 3267000"/>
                <a:gd name="textAreaTop" fmla="*/ 0 h 4661640"/>
                <a:gd name="textAreaBottom" fmla="*/ 4662360 h 4661640"/>
              </a:gdLst>
              <a:ahLst/>
              <a:cxnLst/>
              <a:rect l="textAreaLeft" t="textAreaTop" r="textAreaRight" b="textAreaBottom"/>
              <a:pathLst>
                <a:path w="1474609" h="2104082">
                  <a:moveTo>
                    <a:pt x="0" y="0"/>
                  </a:moveTo>
                  <a:lnTo>
                    <a:pt x="1474609" y="0"/>
                  </a:lnTo>
                  <a:lnTo>
                    <a:pt x="1474609" y="2104082"/>
                  </a:lnTo>
                  <a:lnTo>
                    <a:pt x="0" y="2104082"/>
                  </a:lnTo>
                  <a:close/>
                </a:path>
              </a:pathLst>
            </a:custGeom>
            <a:solidFill>
              <a:srgbClr val="ebe2d6"/>
            </a:solidFill>
            <a:ln w="0">
              <a:noFill/>
            </a:ln>
          </p:spPr>
          <p:style>
            <a:lnRef idx="0"/>
            <a:fillRef idx="0"/>
            <a:effectRef idx="0"/>
            <a:fontRef idx="minor"/>
          </p:style>
          <p:txBody>
            <a:bodyPr lIns="90000" rIns="90000" tIns="45000" bIns="45000" anchor="t">
              <a:noAutofit/>
            </a:bodyPr>
            <a:p>
              <a:pPr defTabSz="914400">
                <a:lnSpc>
                  <a:spcPct val="100000"/>
                </a:lnSpc>
              </a:pPr>
              <a:endParaRPr b="0" lang="vi-VN" sz="1200" strike="noStrike" u="none">
                <a:solidFill>
                  <a:schemeClr val="dk1"/>
                </a:solidFill>
                <a:effectLst/>
                <a:uFillTx/>
                <a:latin typeface="Calibri"/>
              </a:endParaRPr>
            </a:p>
          </p:txBody>
        </p:sp>
        <p:sp>
          <p:nvSpPr>
            <p:cNvPr id="83" name="TextBox 4"/>
            <p:cNvSpPr/>
            <p:nvPr/>
          </p:nvSpPr>
          <p:spPr>
            <a:xfrm>
              <a:off x="9014760" y="2201400"/>
              <a:ext cx="3267000" cy="4746240"/>
            </a:xfrm>
            <a:prstGeom prst="rect">
              <a:avLst/>
            </a:prstGeom>
            <a:noFill/>
            <a:ln w="0">
              <a:noFill/>
            </a:ln>
          </p:spPr>
          <p:style>
            <a:lnRef idx="0"/>
            <a:fillRef idx="0"/>
            <a:effectRef idx="0"/>
            <a:fontRef idx="minor"/>
          </p:style>
          <p:txBody>
            <a:bodyPr lIns="33840" rIns="33840" tIns="33840" bIns="33840" anchor="ctr">
              <a:noAutofit/>
            </a:bodyPr>
            <a:p>
              <a:pPr algn="ctr" defTabSz="914400">
                <a:lnSpc>
                  <a:spcPts val="1772"/>
                </a:lnSpc>
              </a:pPr>
              <a:endParaRPr b="0" lang="vi-VN" sz="1200" strike="noStrike" u="none">
                <a:solidFill>
                  <a:schemeClr val="dk1"/>
                </a:solidFill>
                <a:effectLst/>
                <a:uFillTx/>
                <a:latin typeface="Calibri"/>
              </a:endParaRPr>
            </a:p>
          </p:txBody>
        </p:sp>
      </p:grpSp>
      <p:grpSp>
        <p:nvGrpSpPr>
          <p:cNvPr id="84" name="Group 5"/>
          <p:cNvGrpSpPr/>
          <p:nvPr/>
        </p:nvGrpSpPr>
        <p:grpSpPr>
          <a:xfrm>
            <a:off x="6407280" y="685800"/>
            <a:ext cx="5098320" cy="5485680"/>
            <a:chOff x="6407280" y="685800"/>
            <a:chExt cx="5098320" cy="5485680"/>
          </a:xfrm>
        </p:grpSpPr>
        <p:sp>
          <p:nvSpPr>
            <p:cNvPr id="85" name="Freeform 6"/>
            <p:cNvSpPr/>
            <p:nvPr/>
          </p:nvSpPr>
          <p:spPr>
            <a:xfrm>
              <a:off x="6407280" y="685800"/>
              <a:ext cx="5098320" cy="5485680"/>
            </a:xfrm>
            <a:custGeom>
              <a:avLst/>
              <a:gdLst>
                <a:gd name="textAreaLeft" fmla="*/ 0 w 5098320"/>
                <a:gd name="textAreaRight" fmla="*/ 5099040 w 5098320"/>
                <a:gd name="textAreaTop" fmla="*/ 0 h 5485680"/>
                <a:gd name="textAreaBottom" fmla="*/ 5486400 h 5485680"/>
              </a:gdLst>
              <a:ahLst/>
              <a:cxnLst/>
              <a:rect l="textAreaLeft" t="textAreaTop" r="textAreaRight" b="textAreaBottom"/>
              <a:pathLst>
                <a:path w="1184942" h="1274980">
                  <a:moveTo>
                    <a:pt x="0" y="0"/>
                  </a:moveTo>
                  <a:lnTo>
                    <a:pt x="1184942" y="0"/>
                  </a:lnTo>
                  <a:lnTo>
                    <a:pt x="1184942" y="1274980"/>
                  </a:lnTo>
                  <a:lnTo>
                    <a:pt x="0" y="127498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defTabSz="914400">
                <a:lnSpc>
                  <a:spcPct val="100000"/>
                </a:lnSpc>
              </a:pPr>
              <a:endParaRPr b="0" lang="vi-VN" sz="1200" strike="noStrike" u="none">
                <a:solidFill>
                  <a:schemeClr val="dk1"/>
                </a:solidFill>
                <a:effectLst/>
                <a:uFillTx/>
                <a:latin typeface="Calibri"/>
              </a:endParaRPr>
            </a:p>
          </p:txBody>
        </p:sp>
      </p:grpSp>
      <p:grpSp>
        <p:nvGrpSpPr>
          <p:cNvPr id="86" name="Group 7"/>
          <p:cNvGrpSpPr/>
          <p:nvPr/>
        </p:nvGrpSpPr>
        <p:grpSpPr>
          <a:xfrm>
            <a:off x="11566440" y="6177600"/>
            <a:ext cx="281880" cy="336960"/>
            <a:chOff x="11566440" y="6177600"/>
            <a:chExt cx="281880" cy="336960"/>
          </a:xfrm>
        </p:grpSpPr>
        <p:sp>
          <p:nvSpPr>
            <p:cNvPr id="87" name="Freeform 8"/>
            <p:cNvSpPr/>
            <p:nvPr/>
          </p:nvSpPr>
          <p:spPr>
            <a:xfrm>
              <a:off x="11566440" y="6230160"/>
              <a:ext cx="281880" cy="284400"/>
            </a:xfrm>
            <a:custGeom>
              <a:avLst/>
              <a:gdLst>
                <a:gd name="textAreaLeft" fmla="*/ 0 w 281880"/>
                <a:gd name="textAreaRight" fmla="*/ 282600 w 281880"/>
                <a:gd name="textAreaTop" fmla="*/ 0 h 284400"/>
                <a:gd name="textAreaBottom" fmla="*/ 285120 h 284400"/>
              </a:gdLst>
              <a:ahLst/>
              <a:cxnLst/>
              <a:rect l="textAreaLeft" t="textAreaTop" r="textAreaRight" b="textAreaBottom"/>
              <a:pathLst>
                <a:path w="205716" h="207472">
                  <a:moveTo>
                    <a:pt x="0" y="0"/>
                  </a:moveTo>
                  <a:lnTo>
                    <a:pt x="205716" y="0"/>
                  </a:lnTo>
                  <a:lnTo>
                    <a:pt x="205716" y="207472"/>
                  </a:lnTo>
                  <a:lnTo>
                    <a:pt x="0" y="207472"/>
                  </a:lnTo>
                  <a:close/>
                </a:path>
              </a:pathLst>
            </a:custGeom>
            <a:noFill/>
            <a:ln w="0">
              <a:noFill/>
            </a:ln>
          </p:spPr>
          <p:style>
            <a:lnRef idx="0"/>
            <a:fillRef idx="0"/>
            <a:effectRef idx="0"/>
            <a:fontRef idx="minor"/>
          </p:style>
          <p:txBody>
            <a:bodyPr lIns="90000" rIns="90000" tIns="45000" bIns="45000" anchor="t">
              <a:noAutofit/>
            </a:bodyPr>
            <a:p>
              <a:pPr defTabSz="914400">
                <a:lnSpc>
                  <a:spcPct val="100000"/>
                </a:lnSpc>
              </a:pPr>
              <a:endParaRPr b="0" lang="vi-VN" sz="1200" strike="noStrike" u="none">
                <a:solidFill>
                  <a:schemeClr val="dk1"/>
                </a:solidFill>
                <a:effectLst/>
                <a:uFillTx/>
                <a:latin typeface="Calibri"/>
              </a:endParaRPr>
            </a:p>
          </p:txBody>
        </p:sp>
        <p:sp>
          <p:nvSpPr>
            <p:cNvPr id="88" name="TextBox 9"/>
            <p:cNvSpPr/>
            <p:nvPr/>
          </p:nvSpPr>
          <p:spPr>
            <a:xfrm>
              <a:off x="11566440" y="6177600"/>
              <a:ext cx="281880" cy="336600"/>
            </a:xfrm>
            <a:prstGeom prst="rect">
              <a:avLst/>
            </a:prstGeom>
            <a:noFill/>
            <a:ln w="0">
              <a:noFill/>
            </a:ln>
          </p:spPr>
          <p:style>
            <a:lnRef idx="0"/>
            <a:fillRef idx="0"/>
            <a:effectRef idx="0"/>
            <a:fontRef idx="minor"/>
          </p:style>
          <p:txBody>
            <a:bodyPr lIns="33840" rIns="33840" tIns="33840" bIns="33840" anchor="ctr">
              <a:noAutofit/>
            </a:bodyPr>
            <a:p>
              <a:pPr algn="ctr" defTabSz="914400">
                <a:lnSpc>
                  <a:spcPts val="1400"/>
                </a:lnSpc>
              </a:pPr>
              <a:r>
                <a:rPr b="0" lang="en-US" sz="1000" strike="noStrike" u="none">
                  <a:solidFill>
                    <a:srgbClr val="000000"/>
                  </a:solidFill>
                  <a:effectLst/>
                  <a:uFillTx/>
                  <a:latin typeface="Lato"/>
                  <a:ea typeface="Lato"/>
                </a:rPr>
                <a:t>2</a:t>
              </a:r>
              <a:endParaRPr b="0" lang="vi-VN" sz="1000" strike="noStrike" u="none">
                <a:solidFill>
                  <a:srgbClr val="000000"/>
                </a:solidFill>
                <a:effectLst/>
                <a:uFillTx/>
                <a:latin typeface="Arial"/>
              </a:endParaRPr>
            </a:p>
          </p:txBody>
        </p:sp>
      </p:grpSp>
      <p:sp>
        <p:nvSpPr>
          <p:cNvPr id="89" name="TextBox 10"/>
          <p:cNvSpPr/>
          <p:nvPr/>
        </p:nvSpPr>
        <p:spPr>
          <a:xfrm>
            <a:off x="685800" y="1140480"/>
            <a:ext cx="4705920" cy="890280"/>
          </a:xfrm>
          <a:prstGeom prst="rect">
            <a:avLst/>
          </a:prstGeom>
          <a:noFill/>
          <a:ln w="0">
            <a:noFill/>
          </a:ln>
        </p:spPr>
        <p:style>
          <a:lnRef idx="0"/>
          <a:fillRef idx="0"/>
          <a:effectRef idx="0"/>
          <a:fontRef idx="minor"/>
        </p:style>
        <p:txBody>
          <a:bodyPr lIns="0" rIns="0" tIns="0" bIns="0" anchor="t">
            <a:spAutoFit/>
          </a:bodyPr>
          <a:p>
            <a:pPr defTabSz="914400">
              <a:lnSpc>
                <a:spcPts val="7013"/>
              </a:lnSpc>
            </a:pPr>
            <a:r>
              <a:rPr b="1" lang="en-US" sz="5010" spc="-164" strike="noStrike" u="none">
                <a:solidFill>
                  <a:srgbClr val="000000"/>
                </a:solidFill>
                <a:effectLst/>
                <a:uFillTx/>
                <a:latin typeface="Roboto Bold"/>
                <a:ea typeface="Roboto Bold"/>
              </a:rPr>
              <a:t>Câu chuyện</a:t>
            </a:r>
            <a:endParaRPr b="0" lang="vi-VN" sz="5010" strike="noStrike" u="none">
              <a:solidFill>
                <a:srgbClr val="000000"/>
              </a:solidFill>
              <a:effectLst/>
              <a:uFillTx/>
              <a:latin typeface="Arial"/>
            </a:endParaRPr>
          </a:p>
        </p:txBody>
      </p:sp>
      <p:sp>
        <p:nvSpPr>
          <p:cNvPr id="90" name="TextBox 11"/>
          <p:cNvSpPr/>
          <p:nvPr/>
        </p:nvSpPr>
        <p:spPr>
          <a:xfrm>
            <a:off x="685800" y="2002680"/>
            <a:ext cx="4768560" cy="284040"/>
          </a:xfrm>
          <a:prstGeom prst="rect">
            <a:avLst/>
          </a:prstGeom>
          <a:noFill/>
          <a:ln w="0">
            <a:noFill/>
          </a:ln>
        </p:spPr>
        <p:style>
          <a:lnRef idx="0"/>
          <a:fillRef idx="0"/>
          <a:effectRef idx="0"/>
          <a:fontRef idx="minor"/>
        </p:style>
        <p:txBody>
          <a:bodyPr lIns="0" rIns="0" tIns="0" bIns="0" anchor="t">
            <a:spAutoFit/>
          </a:bodyPr>
          <a:p>
            <a:pPr algn="just" defTabSz="914400">
              <a:lnSpc>
                <a:spcPts val="2239"/>
              </a:lnSpc>
            </a:pPr>
            <a:r>
              <a:rPr b="0" lang="en-US" sz="1600" strike="noStrike" u="none">
                <a:solidFill>
                  <a:srgbClr val="000000"/>
                </a:solidFill>
                <a:effectLst/>
                <a:uFillTx/>
                <a:latin typeface="Poppins"/>
                <a:ea typeface="Poppins"/>
              </a:rPr>
              <a:t>CONTEXTE DU PROJET</a:t>
            </a:r>
            <a:endParaRPr b="0" lang="vi-VN" sz="1600" strike="noStrike" u="none">
              <a:solidFill>
                <a:srgbClr val="000000"/>
              </a:solidFill>
              <a:effectLst/>
              <a:uFillTx/>
              <a:latin typeface="Arial"/>
            </a:endParaRPr>
          </a:p>
        </p:txBody>
      </p:sp>
      <p:sp>
        <p:nvSpPr>
          <p:cNvPr id="91" name="TextBox 12"/>
          <p:cNvSpPr/>
          <p:nvPr/>
        </p:nvSpPr>
        <p:spPr>
          <a:xfrm>
            <a:off x="685800" y="2657520"/>
            <a:ext cx="5025600" cy="2134800"/>
          </a:xfrm>
          <a:prstGeom prst="rect">
            <a:avLst/>
          </a:prstGeom>
          <a:noFill/>
          <a:ln w="0">
            <a:noFill/>
          </a:ln>
        </p:spPr>
        <p:style>
          <a:lnRef idx="0"/>
          <a:fillRef idx="0"/>
          <a:effectRef idx="0"/>
          <a:fontRef idx="minor"/>
        </p:style>
        <p:txBody>
          <a:bodyPr lIns="0" rIns="0" tIns="0" bIns="0" anchor="t">
            <a:spAutoFit/>
          </a:bodyPr>
          <a:p>
            <a:pPr defTabSz="914400">
              <a:lnSpc>
                <a:spcPts val="1868"/>
              </a:lnSpc>
            </a:pPr>
            <a:r>
              <a:rPr b="1" lang="en-US" sz="1340" strike="noStrike" u="none">
                <a:solidFill>
                  <a:srgbClr val="000000"/>
                </a:solidFill>
                <a:effectLst/>
                <a:uFillTx/>
                <a:latin typeface="Lato Bold"/>
                <a:ea typeface="Lato Bold"/>
              </a:rPr>
              <a:t>Indiquez ici une brève description du contexte dans lequel le projet a émergé : Présentez de manière concise le contexte qui a conduit à la création du projet.</a:t>
            </a:r>
            <a:endParaRPr b="0" lang="vi-VN" sz="1340" strike="noStrike" u="none">
              <a:solidFill>
                <a:srgbClr val="000000"/>
              </a:solidFill>
              <a:effectLst/>
              <a:uFillTx/>
              <a:latin typeface="Arial"/>
            </a:endParaRPr>
          </a:p>
          <a:p>
            <a:pPr defTabSz="914400">
              <a:lnSpc>
                <a:spcPts val="1868"/>
              </a:lnSpc>
            </a:pPr>
            <a:r>
              <a:rPr b="1" lang="en-US" sz="1340" strike="noStrike" u="none">
                <a:solidFill>
                  <a:srgbClr val="000000"/>
                </a:solidFill>
                <a:effectLst/>
                <a:uFillTx/>
                <a:latin typeface="Lato Bold"/>
                <a:ea typeface="Lato Bold"/>
              </a:rPr>
              <a:t>Le contexte du projet est essentiel pour comprendre son origine et sa pertinence. Il peut s'agir de défis spécifiques rencontrés, d'opportunités identifiées, ou de demandes du marché.</a:t>
            </a:r>
            <a:endParaRPr b="0" lang="vi-VN" sz="1340" strike="noStrike" u="none">
              <a:solidFill>
                <a:srgbClr val="000000"/>
              </a:solidFill>
              <a:effectLst/>
              <a:uFillTx/>
              <a:latin typeface="Arial"/>
            </a:endParaRPr>
          </a:p>
        </p:txBody>
      </p:sp>
      <p:sp>
        <p:nvSpPr>
          <p:cNvPr id="92" name="TextBox 13"/>
          <p:cNvSpPr/>
          <p:nvPr/>
        </p:nvSpPr>
        <p:spPr>
          <a:xfrm>
            <a:off x="691200" y="4546440"/>
            <a:ext cx="5020200" cy="899640"/>
          </a:xfrm>
          <a:prstGeom prst="rect">
            <a:avLst/>
          </a:prstGeom>
          <a:noFill/>
          <a:ln w="0">
            <a:noFill/>
          </a:ln>
        </p:spPr>
        <p:style>
          <a:lnRef idx="0"/>
          <a:fillRef idx="0"/>
          <a:effectRef idx="0"/>
          <a:fontRef idx="minor"/>
        </p:style>
        <p:txBody>
          <a:bodyPr lIns="0" rIns="0" tIns="0" bIns="0" anchor="t">
            <a:spAutoFit/>
          </a:bodyPr>
          <a:p>
            <a:pPr defTabSz="914400">
              <a:lnSpc>
                <a:spcPts val="1772"/>
              </a:lnSpc>
            </a:pPr>
            <a:r>
              <a:rPr b="0" lang="en-US" sz="1260" strike="noStrike" u="none">
                <a:solidFill>
                  <a:srgbClr val="000000"/>
                </a:solidFill>
                <a:effectLst/>
                <a:uFillTx/>
                <a:latin typeface="Lato"/>
                <a:ea typeface="Lato"/>
              </a:rPr>
              <a:t>Utilisez cette section pour offrir aux lecteurs une vision d’ensemble du projet. Elle doit transmettre l’importance du projet tout en donnant des clés pour comprendre en quoi il répond aux besoins ou attentes identifiés.</a:t>
            </a:r>
            <a:endParaRPr b="0" lang="vi-VN" sz="126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93" name="Group 2"/>
          <p:cNvGrpSpPr/>
          <p:nvPr/>
        </p:nvGrpSpPr>
        <p:grpSpPr>
          <a:xfrm>
            <a:off x="-72720" y="-156960"/>
            <a:ext cx="1985040" cy="2839680"/>
            <a:chOff x="-72720" y="-156960"/>
            <a:chExt cx="1985040" cy="2839680"/>
          </a:xfrm>
        </p:grpSpPr>
        <p:sp>
          <p:nvSpPr>
            <p:cNvPr id="94" name="Freeform 3"/>
            <p:cNvSpPr/>
            <p:nvPr/>
          </p:nvSpPr>
          <p:spPr>
            <a:xfrm>
              <a:off x="-72720" y="-72720"/>
              <a:ext cx="1985040" cy="2755440"/>
            </a:xfrm>
            <a:custGeom>
              <a:avLst/>
              <a:gdLst>
                <a:gd name="textAreaLeft" fmla="*/ 0 w 1985040"/>
                <a:gd name="textAreaRight" fmla="*/ 1985760 w 1985040"/>
                <a:gd name="textAreaTop" fmla="*/ 0 h 2755440"/>
                <a:gd name="textAreaBottom" fmla="*/ 2756160 h 2755440"/>
              </a:gdLst>
              <a:ahLst/>
              <a:cxnLst/>
              <a:rect l="textAreaLeft" t="textAreaTop" r="textAreaRight" b="textAreaBottom"/>
              <a:pathLst>
                <a:path w="896125" h="1243731">
                  <a:moveTo>
                    <a:pt x="0" y="0"/>
                  </a:moveTo>
                  <a:lnTo>
                    <a:pt x="896125" y="0"/>
                  </a:lnTo>
                  <a:lnTo>
                    <a:pt x="896125" y="1243731"/>
                  </a:lnTo>
                  <a:lnTo>
                    <a:pt x="0" y="1243731"/>
                  </a:lnTo>
                  <a:close/>
                </a:path>
              </a:pathLst>
            </a:custGeom>
            <a:solidFill>
              <a:srgbClr val="202020"/>
            </a:solidFill>
            <a:ln w="0">
              <a:noFill/>
            </a:ln>
          </p:spPr>
          <p:style>
            <a:lnRef idx="0"/>
            <a:fillRef idx="0"/>
            <a:effectRef idx="0"/>
            <a:fontRef idx="minor"/>
          </p:style>
          <p:txBody>
            <a:bodyPr lIns="90000" rIns="90000" tIns="45000" bIns="45000" anchor="t">
              <a:noAutofit/>
            </a:bodyPr>
            <a:p>
              <a:pPr defTabSz="914400">
                <a:lnSpc>
                  <a:spcPct val="100000"/>
                </a:lnSpc>
              </a:pPr>
              <a:endParaRPr b="0" lang="vi-VN" sz="1200" strike="noStrike" u="none">
                <a:solidFill>
                  <a:schemeClr val="dk1"/>
                </a:solidFill>
                <a:effectLst/>
                <a:uFillTx/>
                <a:latin typeface="Calibri"/>
              </a:endParaRPr>
            </a:p>
          </p:txBody>
        </p:sp>
        <p:sp>
          <p:nvSpPr>
            <p:cNvPr id="95" name="TextBox 4"/>
            <p:cNvSpPr/>
            <p:nvPr/>
          </p:nvSpPr>
          <p:spPr>
            <a:xfrm>
              <a:off x="-72720" y="-156960"/>
              <a:ext cx="1985040" cy="2839680"/>
            </a:xfrm>
            <a:prstGeom prst="rect">
              <a:avLst/>
            </a:prstGeom>
            <a:noFill/>
            <a:ln w="0">
              <a:noFill/>
            </a:ln>
          </p:spPr>
          <p:style>
            <a:lnRef idx="0"/>
            <a:fillRef idx="0"/>
            <a:effectRef idx="0"/>
            <a:fontRef idx="minor"/>
          </p:style>
          <p:txBody>
            <a:bodyPr lIns="33840" rIns="33840" tIns="33840" bIns="33840" anchor="ctr">
              <a:noAutofit/>
            </a:bodyPr>
            <a:p>
              <a:pPr algn="ctr" defTabSz="914400">
                <a:lnSpc>
                  <a:spcPts val="1772"/>
                </a:lnSpc>
              </a:pPr>
              <a:endParaRPr b="0" lang="vi-VN" sz="1200" strike="noStrike" u="none">
                <a:solidFill>
                  <a:schemeClr val="dk1"/>
                </a:solidFill>
                <a:effectLst/>
                <a:uFillTx/>
                <a:latin typeface="Calibri"/>
              </a:endParaRPr>
            </a:p>
          </p:txBody>
        </p:sp>
      </p:grpSp>
      <p:grpSp>
        <p:nvGrpSpPr>
          <p:cNvPr id="96" name="Group 5"/>
          <p:cNvGrpSpPr/>
          <p:nvPr/>
        </p:nvGrpSpPr>
        <p:grpSpPr>
          <a:xfrm>
            <a:off x="685800" y="720360"/>
            <a:ext cx="2066760" cy="3292560"/>
            <a:chOff x="685800" y="720360"/>
            <a:chExt cx="2066760" cy="3292560"/>
          </a:xfrm>
        </p:grpSpPr>
        <p:sp>
          <p:nvSpPr>
            <p:cNvPr id="97" name="Freeform 6"/>
            <p:cNvSpPr/>
            <p:nvPr/>
          </p:nvSpPr>
          <p:spPr>
            <a:xfrm>
              <a:off x="685800" y="720360"/>
              <a:ext cx="2066760" cy="3292560"/>
            </a:xfrm>
            <a:custGeom>
              <a:avLst/>
              <a:gdLst>
                <a:gd name="textAreaLeft" fmla="*/ 0 w 2066760"/>
                <a:gd name="textAreaRight" fmla="*/ 2067480 w 2066760"/>
                <a:gd name="textAreaTop" fmla="*/ 0 h 3292560"/>
                <a:gd name="textAreaBottom" fmla="*/ 3293280 h 3292560"/>
              </a:gdLst>
              <a:ahLst/>
              <a:cxnLst/>
              <a:rect l="textAreaLeft" t="textAreaTop" r="textAreaRight" b="textAreaBottom"/>
              <a:pathLst>
                <a:path w="480450" h="765298">
                  <a:moveTo>
                    <a:pt x="0" y="0"/>
                  </a:moveTo>
                  <a:lnTo>
                    <a:pt x="480450" y="0"/>
                  </a:lnTo>
                  <a:lnTo>
                    <a:pt x="480450" y="765298"/>
                  </a:lnTo>
                  <a:lnTo>
                    <a:pt x="0" y="765298"/>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defTabSz="914400">
                <a:lnSpc>
                  <a:spcPct val="100000"/>
                </a:lnSpc>
              </a:pPr>
              <a:endParaRPr b="0" lang="vi-VN" sz="1200" strike="noStrike" u="none">
                <a:solidFill>
                  <a:schemeClr val="dk1"/>
                </a:solidFill>
                <a:effectLst/>
                <a:uFillTx/>
                <a:latin typeface="Calibri"/>
              </a:endParaRPr>
            </a:p>
          </p:txBody>
        </p:sp>
      </p:grpSp>
      <p:grpSp>
        <p:nvGrpSpPr>
          <p:cNvPr id="98" name="Group 7"/>
          <p:cNvGrpSpPr/>
          <p:nvPr/>
        </p:nvGrpSpPr>
        <p:grpSpPr>
          <a:xfrm>
            <a:off x="685800" y="4145400"/>
            <a:ext cx="2066760" cy="2026080"/>
            <a:chOff x="685800" y="4145400"/>
            <a:chExt cx="2066760" cy="2026080"/>
          </a:xfrm>
        </p:grpSpPr>
        <p:sp>
          <p:nvSpPr>
            <p:cNvPr id="99" name="Freeform 8"/>
            <p:cNvSpPr/>
            <p:nvPr/>
          </p:nvSpPr>
          <p:spPr>
            <a:xfrm>
              <a:off x="685800" y="4145400"/>
              <a:ext cx="2066760" cy="2026080"/>
            </a:xfrm>
            <a:custGeom>
              <a:avLst/>
              <a:gdLst>
                <a:gd name="textAreaLeft" fmla="*/ 0 w 2066760"/>
                <a:gd name="textAreaRight" fmla="*/ 2067480 w 2066760"/>
                <a:gd name="textAreaTop" fmla="*/ 0 h 2026080"/>
                <a:gd name="textAreaBottom" fmla="*/ 2026800 h 2026080"/>
              </a:gdLst>
              <a:ahLst/>
              <a:cxnLst/>
              <a:rect l="textAreaLeft" t="textAreaTop" r="textAreaRight" b="textAreaBottom"/>
              <a:pathLst>
                <a:path w="480450" h="471013">
                  <a:moveTo>
                    <a:pt x="0" y="0"/>
                  </a:moveTo>
                  <a:lnTo>
                    <a:pt x="480450" y="0"/>
                  </a:lnTo>
                  <a:lnTo>
                    <a:pt x="480450" y="471013"/>
                  </a:lnTo>
                  <a:lnTo>
                    <a:pt x="0" y="471013"/>
                  </a:ln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pPr defTabSz="914400">
                <a:lnSpc>
                  <a:spcPct val="100000"/>
                </a:lnSpc>
              </a:pPr>
              <a:endParaRPr b="0" lang="vi-VN" sz="1200" strike="noStrike" u="none">
                <a:solidFill>
                  <a:schemeClr val="dk1"/>
                </a:solidFill>
                <a:effectLst/>
                <a:uFillTx/>
                <a:latin typeface="Calibri"/>
              </a:endParaRPr>
            </a:p>
          </p:txBody>
        </p:sp>
      </p:grpSp>
      <p:grpSp>
        <p:nvGrpSpPr>
          <p:cNvPr id="100" name="Group 9"/>
          <p:cNvGrpSpPr/>
          <p:nvPr/>
        </p:nvGrpSpPr>
        <p:grpSpPr>
          <a:xfrm>
            <a:off x="3030120" y="3821040"/>
            <a:ext cx="2066760" cy="2350440"/>
            <a:chOff x="3030120" y="3821040"/>
            <a:chExt cx="2066760" cy="2350440"/>
          </a:xfrm>
        </p:grpSpPr>
        <p:sp>
          <p:nvSpPr>
            <p:cNvPr id="101" name="Freeform 10"/>
            <p:cNvSpPr/>
            <p:nvPr/>
          </p:nvSpPr>
          <p:spPr>
            <a:xfrm>
              <a:off x="3030120" y="3821040"/>
              <a:ext cx="2066760" cy="2350440"/>
            </a:xfrm>
            <a:custGeom>
              <a:avLst/>
              <a:gdLst>
                <a:gd name="textAreaLeft" fmla="*/ 0 w 2066760"/>
                <a:gd name="textAreaRight" fmla="*/ 2067480 w 2066760"/>
                <a:gd name="textAreaTop" fmla="*/ 0 h 2350440"/>
                <a:gd name="textAreaBottom" fmla="*/ 2351160 h 2350440"/>
              </a:gdLst>
              <a:ahLst/>
              <a:cxnLst/>
              <a:rect l="textAreaLeft" t="textAreaTop" r="textAreaRight" b="textAreaBottom"/>
              <a:pathLst>
                <a:path w="480450" h="546412">
                  <a:moveTo>
                    <a:pt x="0" y="0"/>
                  </a:moveTo>
                  <a:lnTo>
                    <a:pt x="480450" y="0"/>
                  </a:lnTo>
                  <a:lnTo>
                    <a:pt x="480450" y="546412"/>
                  </a:lnTo>
                  <a:lnTo>
                    <a:pt x="0" y="546412"/>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pPr defTabSz="914400">
                <a:lnSpc>
                  <a:spcPct val="100000"/>
                </a:lnSpc>
              </a:pPr>
              <a:endParaRPr b="0" lang="vi-VN" sz="1200" strike="noStrike" u="none">
                <a:solidFill>
                  <a:schemeClr val="dk1"/>
                </a:solidFill>
                <a:effectLst/>
                <a:uFillTx/>
                <a:latin typeface="Calibri"/>
              </a:endParaRPr>
            </a:p>
          </p:txBody>
        </p:sp>
      </p:grpSp>
      <p:grpSp>
        <p:nvGrpSpPr>
          <p:cNvPr id="102" name="Group 11"/>
          <p:cNvGrpSpPr/>
          <p:nvPr/>
        </p:nvGrpSpPr>
        <p:grpSpPr>
          <a:xfrm>
            <a:off x="3030120" y="1316160"/>
            <a:ext cx="2066760" cy="2350440"/>
            <a:chOff x="3030120" y="1316160"/>
            <a:chExt cx="2066760" cy="2350440"/>
          </a:xfrm>
        </p:grpSpPr>
        <p:sp>
          <p:nvSpPr>
            <p:cNvPr id="103" name="Freeform 12"/>
            <p:cNvSpPr/>
            <p:nvPr/>
          </p:nvSpPr>
          <p:spPr>
            <a:xfrm>
              <a:off x="3030120" y="1316160"/>
              <a:ext cx="2066760" cy="2350440"/>
            </a:xfrm>
            <a:custGeom>
              <a:avLst/>
              <a:gdLst>
                <a:gd name="textAreaLeft" fmla="*/ 0 w 2066760"/>
                <a:gd name="textAreaRight" fmla="*/ 2067480 w 2066760"/>
                <a:gd name="textAreaTop" fmla="*/ 0 h 2350440"/>
                <a:gd name="textAreaBottom" fmla="*/ 2351160 h 2350440"/>
              </a:gdLst>
              <a:ahLst/>
              <a:cxnLst/>
              <a:rect l="textAreaLeft" t="textAreaTop" r="textAreaRight" b="textAreaBottom"/>
              <a:pathLst>
                <a:path w="480450" h="546412">
                  <a:moveTo>
                    <a:pt x="0" y="0"/>
                  </a:moveTo>
                  <a:lnTo>
                    <a:pt x="480450" y="0"/>
                  </a:lnTo>
                  <a:lnTo>
                    <a:pt x="480450" y="546412"/>
                  </a:lnTo>
                  <a:lnTo>
                    <a:pt x="0" y="546412"/>
                  </a:ln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pPr defTabSz="914400">
                <a:lnSpc>
                  <a:spcPct val="100000"/>
                </a:lnSpc>
              </a:pPr>
              <a:endParaRPr b="0" lang="vi-VN" sz="1200" strike="noStrike" u="none">
                <a:solidFill>
                  <a:schemeClr val="dk1"/>
                </a:solidFill>
                <a:effectLst/>
                <a:uFillTx/>
                <a:latin typeface="Calibri"/>
              </a:endParaRPr>
            </a:p>
          </p:txBody>
        </p:sp>
      </p:grpSp>
      <p:grpSp>
        <p:nvGrpSpPr>
          <p:cNvPr id="104" name="Group 13"/>
          <p:cNvGrpSpPr/>
          <p:nvPr/>
        </p:nvGrpSpPr>
        <p:grpSpPr>
          <a:xfrm>
            <a:off x="11566440" y="6177600"/>
            <a:ext cx="281880" cy="336960"/>
            <a:chOff x="11566440" y="6177600"/>
            <a:chExt cx="281880" cy="336960"/>
          </a:xfrm>
        </p:grpSpPr>
        <p:sp>
          <p:nvSpPr>
            <p:cNvPr id="105" name="Freeform 14"/>
            <p:cNvSpPr/>
            <p:nvPr/>
          </p:nvSpPr>
          <p:spPr>
            <a:xfrm>
              <a:off x="11566440" y="6230160"/>
              <a:ext cx="281880" cy="284400"/>
            </a:xfrm>
            <a:custGeom>
              <a:avLst/>
              <a:gdLst>
                <a:gd name="textAreaLeft" fmla="*/ 0 w 281880"/>
                <a:gd name="textAreaRight" fmla="*/ 282600 w 281880"/>
                <a:gd name="textAreaTop" fmla="*/ 0 h 284400"/>
                <a:gd name="textAreaBottom" fmla="*/ 285120 h 284400"/>
              </a:gdLst>
              <a:ahLst/>
              <a:cxnLst/>
              <a:rect l="textAreaLeft" t="textAreaTop" r="textAreaRight" b="textAreaBottom"/>
              <a:pathLst>
                <a:path w="205716" h="207472">
                  <a:moveTo>
                    <a:pt x="0" y="0"/>
                  </a:moveTo>
                  <a:lnTo>
                    <a:pt x="205716" y="0"/>
                  </a:lnTo>
                  <a:lnTo>
                    <a:pt x="205716" y="207472"/>
                  </a:lnTo>
                  <a:lnTo>
                    <a:pt x="0" y="207472"/>
                  </a:lnTo>
                  <a:close/>
                </a:path>
              </a:pathLst>
            </a:custGeom>
            <a:noFill/>
            <a:ln w="0">
              <a:noFill/>
            </a:ln>
          </p:spPr>
          <p:style>
            <a:lnRef idx="0"/>
            <a:fillRef idx="0"/>
            <a:effectRef idx="0"/>
            <a:fontRef idx="minor"/>
          </p:style>
          <p:txBody>
            <a:bodyPr lIns="90000" rIns="90000" tIns="45000" bIns="45000" anchor="t">
              <a:noAutofit/>
            </a:bodyPr>
            <a:p>
              <a:pPr defTabSz="914400">
                <a:lnSpc>
                  <a:spcPct val="100000"/>
                </a:lnSpc>
              </a:pPr>
              <a:endParaRPr b="1" lang="vi-VN" sz="1200" strike="noStrike" u="none">
                <a:solidFill>
                  <a:schemeClr val="dk1"/>
                </a:solidFill>
                <a:effectLst/>
                <a:uFillTx/>
                <a:latin typeface="Calibri"/>
              </a:endParaRPr>
            </a:p>
          </p:txBody>
        </p:sp>
        <p:sp>
          <p:nvSpPr>
            <p:cNvPr id="106" name="TextBox 15"/>
            <p:cNvSpPr/>
            <p:nvPr/>
          </p:nvSpPr>
          <p:spPr>
            <a:xfrm>
              <a:off x="11566440" y="6177600"/>
              <a:ext cx="281880" cy="336600"/>
            </a:xfrm>
            <a:prstGeom prst="rect">
              <a:avLst/>
            </a:prstGeom>
            <a:noFill/>
            <a:ln w="0">
              <a:noFill/>
            </a:ln>
          </p:spPr>
          <p:style>
            <a:lnRef idx="0"/>
            <a:fillRef idx="0"/>
            <a:effectRef idx="0"/>
            <a:fontRef idx="minor"/>
          </p:style>
          <p:txBody>
            <a:bodyPr lIns="33840" rIns="33840" tIns="33840" bIns="33840" anchor="ctr">
              <a:noAutofit/>
            </a:bodyPr>
            <a:p>
              <a:pPr algn="ctr" defTabSz="914400">
                <a:lnSpc>
                  <a:spcPts val="1400"/>
                </a:lnSpc>
              </a:pPr>
              <a:r>
                <a:rPr b="1" lang="en-US" sz="1000" strike="noStrike" u="none">
                  <a:solidFill>
                    <a:srgbClr val="000000"/>
                  </a:solidFill>
                  <a:effectLst/>
                  <a:uFillTx/>
                  <a:latin typeface="Lato"/>
                  <a:ea typeface="Lato"/>
                </a:rPr>
                <a:t>15</a:t>
              </a:r>
              <a:endParaRPr b="0" lang="vi-VN" sz="1000" strike="noStrike" u="none">
                <a:solidFill>
                  <a:srgbClr val="000000"/>
                </a:solidFill>
                <a:effectLst/>
                <a:uFillTx/>
                <a:latin typeface="Arial"/>
              </a:endParaRPr>
            </a:p>
          </p:txBody>
        </p:sp>
      </p:grpSp>
      <p:grpSp>
        <p:nvGrpSpPr>
          <p:cNvPr id="107" name="Group 16"/>
          <p:cNvGrpSpPr/>
          <p:nvPr/>
        </p:nvGrpSpPr>
        <p:grpSpPr>
          <a:xfrm>
            <a:off x="5713200" y="3509640"/>
            <a:ext cx="171000" cy="181080"/>
            <a:chOff x="5713200" y="3509640"/>
            <a:chExt cx="171000" cy="181080"/>
          </a:xfrm>
        </p:grpSpPr>
        <p:sp>
          <p:nvSpPr>
            <p:cNvPr id="108" name="Freeform 17"/>
            <p:cNvSpPr/>
            <p:nvPr/>
          </p:nvSpPr>
          <p:spPr>
            <a:xfrm>
              <a:off x="5713200" y="3519720"/>
              <a:ext cx="171000" cy="171000"/>
            </a:xfrm>
            <a:custGeom>
              <a:avLst/>
              <a:gdLst>
                <a:gd name="textAreaLeft" fmla="*/ 0 w 171000"/>
                <a:gd name="textAreaRight" fmla="*/ 171720 w 171000"/>
                <a:gd name="textAreaTop" fmla="*/ 0 h 171000"/>
                <a:gd name="textAreaBottom" fmla="*/ 171720 h 171000"/>
              </a:gdLst>
              <a:ahLst/>
              <a:cxnLst/>
              <a:rect l="textAreaLeft" t="textAreaTop" r="textAreaRight" b="textAreaBottom"/>
              <a:pathLst>
                <a:path w="812800" h="812800">
                  <a:moveTo>
                    <a:pt x="0" y="0"/>
                  </a:moveTo>
                  <a:lnTo>
                    <a:pt x="812800" y="0"/>
                  </a:lnTo>
                  <a:lnTo>
                    <a:pt x="812800" y="812800"/>
                  </a:lnTo>
                  <a:lnTo>
                    <a:pt x="0" y="812800"/>
                  </a:lnTo>
                  <a:close/>
                </a:path>
              </a:pathLst>
            </a:custGeom>
            <a:solidFill>
              <a:srgbClr val="000000"/>
            </a:solidFill>
            <a:ln w="0">
              <a:noFill/>
            </a:ln>
          </p:spPr>
          <p:style>
            <a:lnRef idx="0"/>
            <a:fillRef idx="0"/>
            <a:effectRef idx="0"/>
            <a:fontRef idx="minor"/>
          </p:style>
          <p:txBody>
            <a:bodyPr lIns="90000" rIns="90000" tIns="45000" bIns="45000" anchor="t">
              <a:noAutofit/>
            </a:bodyPr>
            <a:p>
              <a:pPr defTabSz="914400">
                <a:lnSpc>
                  <a:spcPct val="100000"/>
                </a:lnSpc>
              </a:pPr>
              <a:endParaRPr b="1" lang="vi-VN" sz="1660" strike="noStrike" u="none">
                <a:solidFill>
                  <a:schemeClr val="dk1"/>
                </a:solidFill>
                <a:effectLst/>
                <a:uFillTx/>
                <a:latin typeface="Calibri"/>
              </a:endParaRPr>
            </a:p>
          </p:txBody>
        </p:sp>
        <p:sp>
          <p:nvSpPr>
            <p:cNvPr id="109" name="TextBox 18"/>
            <p:cNvSpPr/>
            <p:nvPr/>
          </p:nvSpPr>
          <p:spPr>
            <a:xfrm>
              <a:off x="5713200" y="3509640"/>
              <a:ext cx="171000" cy="180720"/>
            </a:xfrm>
            <a:prstGeom prst="rect">
              <a:avLst/>
            </a:prstGeom>
            <a:noFill/>
            <a:ln w="0">
              <a:noFill/>
            </a:ln>
          </p:spPr>
          <p:style>
            <a:lnRef idx="0"/>
            <a:fillRef idx="0"/>
            <a:effectRef idx="0"/>
            <a:fontRef idx="minor"/>
          </p:style>
          <p:txBody>
            <a:bodyPr lIns="33840" rIns="33840" tIns="33840" bIns="33840" anchor="ctr">
              <a:noAutofit/>
            </a:bodyPr>
            <a:p>
              <a:pPr algn="ctr" defTabSz="914400">
                <a:lnSpc>
                  <a:spcPts val="2239"/>
                </a:lnSpc>
              </a:pPr>
              <a:endParaRPr b="1" lang="vi-VN" sz="1660" strike="noStrike" u="none">
                <a:solidFill>
                  <a:schemeClr val="dk1"/>
                </a:solidFill>
                <a:effectLst/>
                <a:uFillTx/>
                <a:latin typeface="Calibri"/>
              </a:endParaRPr>
            </a:p>
          </p:txBody>
        </p:sp>
      </p:grpSp>
      <p:sp>
        <p:nvSpPr>
          <p:cNvPr id="110" name="TextBox 19"/>
          <p:cNvSpPr/>
          <p:nvPr/>
        </p:nvSpPr>
        <p:spPr>
          <a:xfrm>
            <a:off x="5994360" y="3443040"/>
            <a:ext cx="4080600" cy="474840"/>
          </a:xfrm>
          <a:prstGeom prst="rect">
            <a:avLst/>
          </a:prstGeom>
          <a:noFill/>
          <a:ln w="0">
            <a:noFill/>
          </a:ln>
        </p:spPr>
        <p:style>
          <a:lnRef idx="0"/>
          <a:fillRef idx="0"/>
          <a:effectRef idx="0"/>
          <a:fontRef idx="minor"/>
        </p:style>
        <p:txBody>
          <a:bodyPr lIns="0" rIns="0" tIns="0" bIns="0" anchor="t">
            <a:spAutoFit/>
          </a:bodyPr>
          <a:p>
            <a:pPr defTabSz="914400">
              <a:lnSpc>
                <a:spcPts val="1868"/>
              </a:lnSpc>
            </a:pPr>
            <a:r>
              <a:rPr b="0" lang="vi-VN" sz="1660" strike="noStrike" u="none">
                <a:solidFill>
                  <a:srgbClr val="000000"/>
                </a:solidFill>
                <a:effectLst/>
                <a:uFillTx/>
                <a:latin typeface="Lato"/>
                <a:ea typeface="Lato"/>
              </a:rPr>
              <a:t>Đối tượng: Ảnh hưởng thói quen sinh hoạt không điều độ</a:t>
            </a:r>
            <a:endParaRPr b="0" lang="vi-VN" sz="1660" strike="noStrike" u="none">
              <a:solidFill>
                <a:srgbClr val="000000"/>
              </a:solidFill>
              <a:effectLst/>
              <a:uFillTx/>
              <a:latin typeface="Arial"/>
            </a:endParaRPr>
          </a:p>
        </p:txBody>
      </p:sp>
      <p:grpSp>
        <p:nvGrpSpPr>
          <p:cNvPr id="111" name="Group 20"/>
          <p:cNvGrpSpPr/>
          <p:nvPr/>
        </p:nvGrpSpPr>
        <p:grpSpPr>
          <a:xfrm>
            <a:off x="5713200" y="4482720"/>
            <a:ext cx="4361400" cy="239400"/>
            <a:chOff x="5713200" y="4482720"/>
            <a:chExt cx="4361400" cy="239400"/>
          </a:xfrm>
        </p:grpSpPr>
        <p:grpSp>
          <p:nvGrpSpPr>
            <p:cNvPr id="112" name="Group 21"/>
            <p:cNvGrpSpPr/>
            <p:nvPr/>
          </p:nvGrpSpPr>
          <p:grpSpPr>
            <a:xfrm>
              <a:off x="5713200" y="4541400"/>
              <a:ext cx="191160" cy="180720"/>
              <a:chOff x="5713200" y="4541400"/>
              <a:chExt cx="191160" cy="180720"/>
            </a:xfrm>
          </p:grpSpPr>
          <p:sp>
            <p:nvSpPr>
              <p:cNvPr id="113" name="Freeform 22"/>
              <p:cNvSpPr/>
              <p:nvPr/>
            </p:nvSpPr>
            <p:spPr>
              <a:xfrm>
                <a:off x="5713200" y="4551480"/>
                <a:ext cx="171000" cy="169920"/>
              </a:xfrm>
              <a:custGeom>
                <a:avLst/>
                <a:gdLst>
                  <a:gd name="textAreaLeft" fmla="*/ 0 w 171000"/>
                  <a:gd name="textAreaRight" fmla="*/ 171720 w 171000"/>
                  <a:gd name="textAreaTop" fmla="*/ 0 h 169920"/>
                  <a:gd name="textAreaBottom" fmla="*/ 170640 h 169920"/>
                </a:gdLst>
                <a:ahLst/>
                <a:cxnLst/>
                <a:rect l="textAreaLeft" t="textAreaTop" r="textAreaRight" b="textAreaBottom"/>
                <a:pathLst>
                  <a:path w="909826" h="812800">
                    <a:moveTo>
                      <a:pt x="0" y="0"/>
                    </a:moveTo>
                    <a:lnTo>
                      <a:pt x="909826" y="0"/>
                    </a:lnTo>
                    <a:lnTo>
                      <a:pt x="909826" y="812800"/>
                    </a:lnTo>
                    <a:lnTo>
                      <a:pt x="0" y="812800"/>
                    </a:lnTo>
                    <a:close/>
                  </a:path>
                </a:pathLst>
              </a:custGeom>
              <a:solidFill>
                <a:srgbClr val="000000"/>
              </a:solidFill>
              <a:ln w="0">
                <a:noFill/>
              </a:ln>
            </p:spPr>
            <p:style>
              <a:lnRef idx="0"/>
              <a:fillRef idx="0"/>
              <a:effectRef idx="0"/>
              <a:fontRef idx="minor"/>
            </p:style>
            <p:txBody>
              <a:bodyPr lIns="90000" rIns="90000" tIns="45000" bIns="45000" anchor="t">
                <a:noAutofit/>
              </a:bodyPr>
              <a:p>
                <a:pPr defTabSz="914400">
                  <a:lnSpc>
                    <a:spcPct val="100000"/>
                  </a:lnSpc>
                </a:pPr>
                <a:endParaRPr b="1" lang="vi-VN" sz="1660" strike="noStrike" u="none">
                  <a:solidFill>
                    <a:schemeClr val="dk1"/>
                  </a:solidFill>
                  <a:effectLst/>
                  <a:uFillTx/>
                  <a:latin typeface="Calibri"/>
                </a:endParaRPr>
              </a:p>
            </p:txBody>
          </p:sp>
          <p:sp>
            <p:nvSpPr>
              <p:cNvPr id="114" name="TextBox 23"/>
              <p:cNvSpPr/>
              <p:nvPr/>
            </p:nvSpPr>
            <p:spPr>
              <a:xfrm>
                <a:off x="5713200" y="4541400"/>
                <a:ext cx="191160" cy="180720"/>
              </a:xfrm>
              <a:prstGeom prst="rect">
                <a:avLst/>
              </a:prstGeom>
              <a:noFill/>
              <a:ln w="0">
                <a:noFill/>
              </a:ln>
            </p:spPr>
            <p:style>
              <a:lnRef idx="0"/>
              <a:fillRef idx="0"/>
              <a:effectRef idx="0"/>
              <a:fontRef idx="minor"/>
            </p:style>
            <p:txBody>
              <a:bodyPr lIns="33840" rIns="33840" tIns="33840" bIns="33840" anchor="ctr">
                <a:noAutofit/>
              </a:bodyPr>
              <a:p>
                <a:pPr algn="ctr" defTabSz="914400">
                  <a:lnSpc>
                    <a:spcPts val="2239"/>
                  </a:lnSpc>
                </a:pPr>
                <a:endParaRPr b="1" lang="vi-VN" sz="1660" strike="noStrike" u="none">
                  <a:solidFill>
                    <a:schemeClr val="dk1"/>
                  </a:solidFill>
                  <a:effectLst/>
                  <a:uFillTx/>
                  <a:latin typeface="Calibri"/>
                </a:endParaRPr>
              </a:p>
            </p:txBody>
          </p:sp>
        </p:grpSp>
        <p:sp>
          <p:nvSpPr>
            <p:cNvPr id="115" name="TextBox 24"/>
            <p:cNvSpPr/>
            <p:nvPr/>
          </p:nvSpPr>
          <p:spPr>
            <a:xfrm>
              <a:off x="6027840" y="4482720"/>
              <a:ext cx="4046760" cy="237600"/>
            </a:xfrm>
            <a:prstGeom prst="rect">
              <a:avLst/>
            </a:prstGeom>
            <a:noFill/>
            <a:ln w="0">
              <a:noFill/>
            </a:ln>
          </p:spPr>
          <p:style>
            <a:lnRef idx="0"/>
            <a:fillRef idx="0"/>
            <a:effectRef idx="0"/>
            <a:fontRef idx="minor"/>
          </p:style>
          <p:txBody>
            <a:bodyPr lIns="0" rIns="0" tIns="0" bIns="0" anchor="t">
              <a:spAutoFit/>
            </a:bodyPr>
            <a:p>
              <a:pPr defTabSz="914400">
                <a:lnSpc>
                  <a:spcPts val="1868"/>
                </a:lnSpc>
              </a:pPr>
              <a:r>
                <a:rPr b="0" lang="en-US" sz="1660" strike="noStrike" u="none">
                  <a:solidFill>
                    <a:srgbClr val="000000"/>
                  </a:solidFill>
                  <a:effectLst/>
                  <a:uFillTx/>
                  <a:latin typeface="Lato"/>
                  <a:ea typeface="Lato"/>
                </a:rPr>
                <a:t>Khách thể: Kết quả học tập sinh viên</a:t>
              </a:r>
              <a:endParaRPr b="0" lang="vi-VN" sz="1660" strike="noStrike" u="none">
                <a:solidFill>
                  <a:srgbClr val="000000"/>
                </a:solidFill>
                <a:effectLst/>
                <a:uFillTx/>
                <a:latin typeface="Arial"/>
              </a:endParaRPr>
            </a:p>
          </p:txBody>
        </p:sp>
      </p:grpSp>
      <p:grpSp>
        <p:nvGrpSpPr>
          <p:cNvPr id="116" name="Group 25"/>
          <p:cNvGrpSpPr/>
          <p:nvPr/>
        </p:nvGrpSpPr>
        <p:grpSpPr>
          <a:xfrm>
            <a:off x="5713200" y="5378760"/>
            <a:ext cx="5066640" cy="474840"/>
            <a:chOff x="5713200" y="5378760"/>
            <a:chExt cx="5066640" cy="474840"/>
          </a:xfrm>
        </p:grpSpPr>
        <p:grpSp>
          <p:nvGrpSpPr>
            <p:cNvPr id="117" name="Group 26"/>
            <p:cNvGrpSpPr/>
            <p:nvPr/>
          </p:nvGrpSpPr>
          <p:grpSpPr>
            <a:xfrm>
              <a:off x="5713200" y="5437440"/>
              <a:ext cx="191160" cy="180720"/>
              <a:chOff x="5713200" y="5437440"/>
              <a:chExt cx="191160" cy="180720"/>
            </a:xfrm>
          </p:grpSpPr>
          <p:sp>
            <p:nvSpPr>
              <p:cNvPr id="118" name="Freeform 27"/>
              <p:cNvSpPr/>
              <p:nvPr/>
            </p:nvSpPr>
            <p:spPr>
              <a:xfrm>
                <a:off x="5713200" y="5447520"/>
                <a:ext cx="171000" cy="169920"/>
              </a:xfrm>
              <a:custGeom>
                <a:avLst/>
                <a:gdLst>
                  <a:gd name="textAreaLeft" fmla="*/ 0 w 171000"/>
                  <a:gd name="textAreaRight" fmla="*/ 171720 w 171000"/>
                  <a:gd name="textAreaTop" fmla="*/ 0 h 169920"/>
                  <a:gd name="textAreaBottom" fmla="*/ 170640 h 169920"/>
                </a:gdLst>
                <a:ahLst/>
                <a:cxnLst/>
                <a:rect l="textAreaLeft" t="textAreaTop" r="textAreaRight" b="textAreaBottom"/>
                <a:pathLst>
                  <a:path w="909826" h="812800">
                    <a:moveTo>
                      <a:pt x="0" y="0"/>
                    </a:moveTo>
                    <a:lnTo>
                      <a:pt x="909826" y="0"/>
                    </a:lnTo>
                    <a:lnTo>
                      <a:pt x="909826" y="812800"/>
                    </a:lnTo>
                    <a:lnTo>
                      <a:pt x="0" y="812800"/>
                    </a:lnTo>
                    <a:close/>
                  </a:path>
                </a:pathLst>
              </a:custGeom>
              <a:solidFill>
                <a:srgbClr val="000000"/>
              </a:solidFill>
              <a:ln w="0">
                <a:noFill/>
              </a:ln>
            </p:spPr>
            <p:style>
              <a:lnRef idx="0"/>
              <a:fillRef idx="0"/>
              <a:effectRef idx="0"/>
              <a:fontRef idx="minor"/>
            </p:style>
            <p:txBody>
              <a:bodyPr lIns="90000" rIns="90000" tIns="45000" bIns="45000" anchor="t">
                <a:noAutofit/>
              </a:bodyPr>
              <a:p>
                <a:pPr defTabSz="914400">
                  <a:lnSpc>
                    <a:spcPct val="100000"/>
                  </a:lnSpc>
                </a:pPr>
                <a:endParaRPr b="1" lang="vi-VN" sz="1660" strike="noStrike" u="none">
                  <a:solidFill>
                    <a:schemeClr val="dk1"/>
                  </a:solidFill>
                  <a:effectLst/>
                  <a:uFillTx/>
                  <a:latin typeface="Calibri"/>
                </a:endParaRPr>
              </a:p>
            </p:txBody>
          </p:sp>
          <p:sp>
            <p:nvSpPr>
              <p:cNvPr id="119" name="TextBox 28"/>
              <p:cNvSpPr/>
              <p:nvPr/>
            </p:nvSpPr>
            <p:spPr>
              <a:xfrm>
                <a:off x="5713200" y="5437440"/>
                <a:ext cx="191160" cy="180720"/>
              </a:xfrm>
              <a:prstGeom prst="rect">
                <a:avLst/>
              </a:prstGeom>
              <a:noFill/>
              <a:ln w="0">
                <a:noFill/>
              </a:ln>
            </p:spPr>
            <p:style>
              <a:lnRef idx="0"/>
              <a:fillRef idx="0"/>
              <a:effectRef idx="0"/>
              <a:fontRef idx="minor"/>
            </p:style>
            <p:txBody>
              <a:bodyPr lIns="33840" rIns="33840" tIns="33840" bIns="33840" anchor="ctr">
                <a:noAutofit/>
              </a:bodyPr>
              <a:p>
                <a:pPr algn="ctr" defTabSz="914400">
                  <a:lnSpc>
                    <a:spcPts val="2239"/>
                  </a:lnSpc>
                </a:pPr>
                <a:endParaRPr b="1" lang="vi-VN" sz="1660" strike="noStrike" u="none">
                  <a:solidFill>
                    <a:schemeClr val="dk1"/>
                  </a:solidFill>
                  <a:effectLst/>
                  <a:uFillTx/>
                  <a:latin typeface="Calibri"/>
                </a:endParaRPr>
              </a:p>
            </p:txBody>
          </p:sp>
        </p:grpSp>
        <p:sp>
          <p:nvSpPr>
            <p:cNvPr id="120" name="TextBox 29"/>
            <p:cNvSpPr/>
            <p:nvPr/>
          </p:nvSpPr>
          <p:spPr>
            <a:xfrm>
              <a:off x="6027840" y="5378760"/>
              <a:ext cx="4752000" cy="474840"/>
            </a:xfrm>
            <a:prstGeom prst="rect">
              <a:avLst/>
            </a:prstGeom>
            <a:noFill/>
            <a:ln w="0">
              <a:noFill/>
            </a:ln>
          </p:spPr>
          <p:style>
            <a:lnRef idx="0"/>
            <a:fillRef idx="0"/>
            <a:effectRef idx="0"/>
            <a:fontRef idx="minor"/>
          </p:style>
          <p:txBody>
            <a:bodyPr lIns="0" rIns="0" tIns="0" bIns="0" anchor="t">
              <a:spAutoFit/>
            </a:bodyPr>
            <a:p>
              <a:pPr defTabSz="914400">
                <a:lnSpc>
                  <a:spcPts val="1868"/>
                </a:lnSpc>
              </a:pPr>
              <a:r>
                <a:rPr b="0" lang="en-US" sz="1660" strike="noStrike" u="none">
                  <a:solidFill>
                    <a:srgbClr val="000000"/>
                  </a:solidFill>
                  <a:effectLst/>
                  <a:uFillTx/>
                  <a:latin typeface="Lato"/>
                  <a:ea typeface="Lato"/>
                </a:rPr>
                <a:t>Phạm vi nghiên cứu: Sinh viên Tp. Hồ Chí Minh</a:t>
              </a:r>
              <a:endParaRPr b="0" lang="vi-VN" sz="1660" strike="noStrike" u="none">
                <a:solidFill>
                  <a:srgbClr val="000000"/>
                </a:solidFill>
                <a:effectLst/>
                <a:uFillTx/>
                <a:latin typeface="Arial"/>
              </a:endParaRPr>
            </a:p>
          </p:txBody>
        </p:sp>
      </p:grpSp>
      <p:sp>
        <p:nvSpPr>
          <p:cNvPr id="121" name="TextBox 31"/>
          <p:cNvSpPr/>
          <p:nvPr/>
        </p:nvSpPr>
        <p:spPr>
          <a:xfrm>
            <a:off x="5651640" y="711360"/>
            <a:ext cx="6031800" cy="254484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1" lang="vi-VN" sz="3340" strike="noStrike" u="none">
                <a:solidFill>
                  <a:srgbClr val="000000"/>
                </a:solidFill>
                <a:effectLst/>
                <a:uFillTx/>
                <a:latin typeface="Roboto Bold"/>
                <a:ea typeface="Roboto Bold"/>
              </a:rPr>
              <a:t>Phân tích ảnh hưởng thói quen sinh hoạt không điều độ đến kết quả học tập sinh viên Thành phố Hồ Chí Minh</a:t>
            </a:r>
            <a:endParaRPr b="0" lang="vi-VN" sz="334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22" name="Group 2"/>
          <p:cNvGrpSpPr/>
          <p:nvPr/>
        </p:nvGrpSpPr>
        <p:grpSpPr>
          <a:xfrm>
            <a:off x="-88200" y="-198000"/>
            <a:ext cx="12380400" cy="3150000"/>
            <a:chOff x="-88200" y="-198000"/>
            <a:chExt cx="12380400" cy="3150000"/>
          </a:xfrm>
        </p:grpSpPr>
        <p:sp>
          <p:nvSpPr>
            <p:cNvPr id="123" name="Freeform 3"/>
            <p:cNvSpPr/>
            <p:nvPr/>
          </p:nvSpPr>
          <p:spPr>
            <a:xfrm>
              <a:off x="-88200" y="-113400"/>
              <a:ext cx="12380400" cy="3065400"/>
            </a:xfrm>
            <a:custGeom>
              <a:avLst/>
              <a:gdLst>
                <a:gd name="textAreaLeft" fmla="*/ 0 w 12380400"/>
                <a:gd name="textAreaRight" fmla="*/ 12381120 w 12380400"/>
                <a:gd name="textAreaTop" fmla="*/ 0 h 3065400"/>
                <a:gd name="textAreaBottom" fmla="*/ 3066120 h 3065400"/>
              </a:gdLst>
              <a:ahLst/>
              <a:cxnLst/>
              <a:rect l="textAreaLeft" t="textAreaTop" r="textAreaRight" b="textAreaBottom"/>
              <a:pathLst>
                <a:path w="5587333" h="1383683">
                  <a:moveTo>
                    <a:pt x="0" y="0"/>
                  </a:moveTo>
                  <a:lnTo>
                    <a:pt x="5587333" y="0"/>
                  </a:lnTo>
                  <a:lnTo>
                    <a:pt x="5587333" y="1383683"/>
                  </a:lnTo>
                  <a:lnTo>
                    <a:pt x="0" y="1383683"/>
                  </a:lnTo>
                  <a:close/>
                </a:path>
              </a:pathLst>
            </a:custGeom>
            <a:solidFill>
              <a:srgbClr val="ebe2d6"/>
            </a:solidFill>
            <a:ln w="0">
              <a:noFill/>
            </a:ln>
          </p:spPr>
          <p:style>
            <a:lnRef idx="0"/>
            <a:fillRef idx="0"/>
            <a:effectRef idx="0"/>
            <a:fontRef idx="minor"/>
          </p:style>
          <p:txBody>
            <a:bodyPr lIns="90000" rIns="90000" tIns="45000" bIns="45000" anchor="t">
              <a:noAutofit/>
            </a:bodyPr>
            <a:p>
              <a:pPr defTabSz="914400">
                <a:lnSpc>
                  <a:spcPct val="100000"/>
                </a:lnSpc>
              </a:pPr>
              <a:endParaRPr b="0" lang="vi-VN" sz="1200" strike="noStrike" u="none">
                <a:solidFill>
                  <a:schemeClr val="dk1"/>
                </a:solidFill>
                <a:effectLst/>
                <a:uFillTx/>
                <a:latin typeface="Calibri"/>
              </a:endParaRPr>
            </a:p>
          </p:txBody>
        </p:sp>
        <p:sp>
          <p:nvSpPr>
            <p:cNvPr id="124" name="TextBox 4"/>
            <p:cNvSpPr/>
            <p:nvPr/>
          </p:nvSpPr>
          <p:spPr>
            <a:xfrm>
              <a:off x="-88200" y="-198000"/>
              <a:ext cx="12380400" cy="3150000"/>
            </a:xfrm>
            <a:prstGeom prst="rect">
              <a:avLst/>
            </a:prstGeom>
            <a:noFill/>
            <a:ln w="0">
              <a:noFill/>
            </a:ln>
          </p:spPr>
          <p:style>
            <a:lnRef idx="0"/>
            <a:fillRef idx="0"/>
            <a:effectRef idx="0"/>
            <a:fontRef idx="minor"/>
          </p:style>
          <p:txBody>
            <a:bodyPr lIns="33840" rIns="33840" tIns="33840" bIns="33840" anchor="ctr">
              <a:noAutofit/>
            </a:bodyPr>
            <a:p>
              <a:pPr algn="ctr" defTabSz="914400">
                <a:lnSpc>
                  <a:spcPts val="1772"/>
                </a:lnSpc>
              </a:pPr>
              <a:endParaRPr b="0" lang="vi-VN" sz="1200" strike="noStrike" u="none">
                <a:solidFill>
                  <a:schemeClr val="dk1"/>
                </a:solidFill>
                <a:effectLst/>
                <a:uFillTx/>
                <a:latin typeface="Calibri"/>
              </a:endParaRPr>
            </a:p>
          </p:txBody>
        </p:sp>
      </p:grpSp>
      <p:grpSp>
        <p:nvGrpSpPr>
          <p:cNvPr id="125" name="Group 5"/>
          <p:cNvGrpSpPr/>
          <p:nvPr/>
        </p:nvGrpSpPr>
        <p:grpSpPr>
          <a:xfrm>
            <a:off x="685800" y="2190960"/>
            <a:ext cx="446040" cy="2608920"/>
            <a:chOff x="685800" y="2190960"/>
            <a:chExt cx="446040" cy="2608920"/>
          </a:xfrm>
        </p:grpSpPr>
        <p:sp>
          <p:nvSpPr>
            <p:cNvPr id="126" name="Freeform 6"/>
            <p:cNvSpPr/>
            <p:nvPr/>
          </p:nvSpPr>
          <p:spPr>
            <a:xfrm>
              <a:off x="685800" y="2286000"/>
              <a:ext cx="446040" cy="2513880"/>
            </a:xfrm>
            <a:custGeom>
              <a:avLst/>
              <a:gdLst>
                <a:gd name="textAreaLeft" fmla="*/ 0 w 446040"/>
                <a:gd name="textAreaRight" fmla="*/ 446760 w 446040"/>
                <a:gd name="textAreaTop" fmla="*/ 0 h 2513880"/>
                <a:gd name="textAreaBottom" fmla="*/ 2514600 h 2513880"/>
              </a:gdLst>
              <a:ahLst/>
              <a:cxnLst/>
              <a:rect l="textAreaLeft" t="textAreaTop" r="textAreaRight" b="textAreaBottom"/>
              <a:pathLst>
                <a:path w="201656" h="1261869">
                  <a:moveTo>
                    <a:pt x="0" y="0"/>
                  </a:moveTo>
                  <a:lnTo>
                    <a:pt x="201656" y="0"/>
                  </a:lnTo>
                  <a:lnTo>
                    <a:pt x="201656" y="1261869"/>
                  </a:lnTo>
                  <a:lnTo>
                    <a:pt x="0" y="1261869"/>
                  </a:lnTo>
                  <a:close/>
                </a:path>
              </a:pathLst>
            </a:custGeom>
            <a:solidFill>
              <a:srgbClr val="202020"/>
            </a:solidFill>
            <a:ln w="0">
              <a:noFill/>
            </a:ln>
          </p:spPr>
          <p:style>
            <a:lnRef idx="0"/>
            <a:fillRef idx="0"/>
            <a:effectRef idx="0"/>
            <a:fontRef idx="minor"/>
          </p:style>
          <p:txBody>
            <a:bodyPr lIns="90000" rIns="90000" tIns="45000" bIns="45000" anchor="t">
              <a:noAutofit/>
            </a:bodyPr>
            <a:p>
              <a:pPr defTabSz="914400">
                <a:lnSpc>
                  <a:spcPct val="100000"/>
                </a:lnSpc>
              </a:pPr>
              <a:endParaRPr b="0" lang="vi-VN" sz="1200" strike="noStrike" u="none">
                <a:solidFill>
                  <a:schemeClr val="dk1"/>
                </a:solidFill>
                <a:effectLst/>
                <a:uFillTx/>
                <a:latin typeface="Calibri"/>
              </a:endParaRPr>
            </a:p>
          </p:txBody>
        </p:sp>
        <p:sp>
          <p:nvSpPr>
            <p:cNvPr id="127" name="TextBox 7"/>
            <p:cNvSpPr/>
            <p:nvPr/>
          </p:nvSpPr>
          <p:spPr>
            <a:xfrm>
              <a:off x="685800" y="2190960"/>
              <a:ext cx="446040" cy="2608920"/>
            </a:xfrm>
            <a:prstGeom prst="rect">
              <a:avLst/>
            </a:prstGeom>
            <a:noFill/>
            <a:ln w="0">
              <a:noFill/>
            </a:ln>
          </p:spPr>
          <p:style>
            <a:lnRef idx="0"/>
            <a:fillRef idx="0"/>
            <a:effectRef idx="0"/>
            <a:fontRef idx="minor"/>
          </p:style>
          <p:txBody>
            <a:bodyPr lIns="33840" rIns="33840" tIns="33840" bIns="33840" anchor="ctr">
              <a:noAutofit/>
            </a:bodyPr>
            <a:p>
              <a:pPr algn="ctr" defTabSz="914400">
                <a:lnSpc>
                  <a:spcPts val="1494"/>
                </a:lnSpc>
              </a:pPr>
              <a:endParaRPr b="0" lang="vi-VN" sz="1200" strike="noStrike" u="none">
                <a:solidFill>
                  <a:schemeClr val="dk1"/>
                </a:solidFill>
                <a:effectLst/>
                <a:uFillTx/>
                <a:latin typeface="Calibri"/>
              </a:endParaRPr>
            </a:p>
          </p:txBody>
        </p:sp>
      </p:grpSp>
      <p:grpSp>
        <p:nvGrpSpPr>
          <p:cNvPr id="128" name="Group 10"/>
          <p:cNvGrpSpPr/>
          <p:nvPr/>
        </p:nvGrpSpPr>
        <p:grpSpPr>
          <a:xfrm>
            <a:off x="8740800" y="2190960"/>
            <a:ext cx="446040" cy="2608920"/>
            <a:chOff x="8740800" y="2190960"/>
            <a:chExt cx="446040" cy="2608920"/>
          </a:xfrm>
        </p:grpSpPr>
        <p:sp>
          <p:nvSpPr>
            <p:cNvPr id="129" name="Freeform 11"/>
            <p:cNvSpPr/>
            <p:nvPr/>
          </p:nvSpPr>
          <p:spPr>
            <a:xfrm>
              <a:off x="8740800" y="2286000"/>
              <a:ext cx="446040" cy="2513880"/>
            </a:xfrm>
            <a:custGeom>
              <a:avLst/>
              <a:gdLst>
                <a:gd name="textAreaLeft" fmla="*/ 0 w 446040"/>
                <a:gd name="textAreaRight" fmla="*/ 446760 w 446040"/>
                <a:gd name="textAreaTop" fmla="*/ 0 h 2513880"/>
                <a:gd name="textAreaBottom" fmla="*/ 2514600 h 2513880"/>
              </a:gdLst>
              <a:ahLst/>
              <a:cxnLst/>
              <a:rect l="textAreaLeft" t="textAreaTop" r="textAreaRight" b="textAreaBottom"/>
              <a:pathLst>
                <a:path w="201656" h="1261869">
                  <a:moveTo>
                    <a:pt x="0" y="0"/>
                  </a:moveTo>
                  <a:lnTo>
                    <a:pt x="201656" y="0"/>
                  </a:lnTo>
                  <a:lnTo>
                    <a:pt x="201656" y="1261869"/>
                  </a:lnTo>
                  <a:lnTo>
                    <a:pt x="0" y="1261869"/>
                  </a:lnTo>
                  <a:close/>
                </a:path>
              </a:pathLst>
            </a:custGeom>
            <a:solidFill>
              <a:srgbClr val="202020"/>
            </a:solidFill>
            <a:ln w="0">
              <a:noFill/>
            </a:ln>
          </p:spPr>
          <p:style>
            <a:lnRef idx="0"/>
            <a:fillRef idx="0"/>
            <a:effectRef idx="0"/>
            <a:fontRef idx="minor"/>
          </p:style>
          <p:txBody>
            <a:bodyPr lIns="90000" rIns="90000" tIns="45000" bIns="45000" anchor="t">
              <a:noAutofit/>
            </a:bodyPr>
            <a:p>
              <a:pPr defTabSz="914400">
                <a:lnSpc>
                  <a:spcPct val="100000"/>
                </a:lnSpc>
              </a:pPr>
              <a:endParaRPr b="0" lang="vi-VN" sz="1200" strike="noStrike" u="none">
                <a:solidFill>
                  <a:schemeClr val="dk1"/>
                </a:solidFill>
                <a:effectLst/>
                <a:uFillTx/>
                <a:latin typeface="Calibri"/>
              </a:endParaRPr>
            </a:p>
          </p:txBody>
        </p:sp>
        <p:sp>
          <p:nvSpPr>
            <p:cNvPr id="130" name="TextBox 12"/>
            <p:cNvSpPr/>
            <p:nvPr/>
          </p:nvSpPr>
          <p:spPr>
            <a:xfrm>
              <a:off x="8740800" y="2190960"/>
              <a:ext cx="446040" cy="2608920"/>
            </a:xfrm>
            <a:prstGeom prst="rect">
              <a:avLst/>
            </a:prstGeom>
            <a:noFill/>
            <a:ln w="0">
              <a:noFill/>
            </a:ln>
          </p:spPr>
          <p:style>
            <a:lnRef idx="0"/>
            <a:fillRef idx="0"/>
            <a:effectRef idx="0"/>
            <a:fontRef idx="minor"/>
          </p:style>
          <p:txBody>
            <a:bodyPr lIns="33840" rIns="33840" tIns="33840" bIns="33840" anchor="ctr">
              <a:noAutofit/>
            </a:bodyPr>
            <a:p>
              <a:pPr algn="ctr" defTabSz="914400">
                <a:lnSpc>
                  <a:spcPts val="1494"/>
                </a:lnSpc>
              </a:pPr>
              <a:endParaRPr b="0" lang="vi-VN" sz="1200" strike="noStrike" u="none">
                <a:solidFill>
                  <a:schemeClr val="dk1"/>
                </a:solidFill>
                <a:effectLst/>
                <a:uFillTx/>
                <a:latin typeface="Calibri"/>
              </a:endParaRPr>
            </a:p>
          </p:txBody>
        </p:sp>
      </p:grpSp>
      <p:grpSp>
        <p:nvGrpSpPr>
          <p:cNvPr id="131" name="Group 15"/>
          <p:cNvGrpSpPr/>
          <p:nvPr/>
        </p:nvGrpSpPr>
        <p:grpSpPr>
          <a:xfrm>
            <a:off x="4713480" y="2190960"/>
            <a:ext cx="446040" cy="2610360"/>
            <a:chOff x="4713480" y="2190960"/>
            <a:chExt cx="446040" cy="2610360"/>
          </a:xfrm>
        </p:grpSpPr>
        <p:sp>
          <p:nvSpPr>
            <p:cNvPr id="132" name="Freeform 16"/>
            <p:cNvSpPr/>
            <p:nvPr/>
          </p:nvSpPr>
          <p:spPr>
            <a:xfrm>
              <a:off x="4713480" y="2286000"/>
              <a:ext cx="446040" cy="2515320"/>
            </a:xfrm>
            <a:custGeom>
              <a:avLst/>
              <a:gdLst>
                <a:gd name="textAreaLeft" fmla="*/ 0 w 446040"/>
                <a:gd name="textAreaRight" fmla="*/ 446760 w 446040"/>
                <a:gd name="textAreaTop" fmla="*/ 0 h 2515320"/>
                <a:gd name="textAreaBottom" fmla="*/ 2516040 h 2515320"/>
              </a:gdLst>
              <a:ahLst/>
              <a:cxnLst/>
              <a:rect l="textAreaLeft" t="textAreaTop" r="textAreaRight" b="textAreaBottom"/>
              <a:pathLst>
                <a:path w="201656" h="1261869">
                  <a:moveTo>
                    <a:pt x="0" y="0"/>
                  </a:moveTo>
                  <a:lnTo>
                    <a:pt x="201656" y="0"/>
                  </a:lnTo>
                  <a:lnTo>
                    <a:pt x="201656" y="1261869"/>
                  </a:lnTo>
                  <a:lnTo>
                    <a:pt x="0" y="1261869"/>
                  </a:lnTo>
                  <a:close/>
                </a:path>
              </a:pathLst>
            </a:custGeom>
            <a:solidFill>
              <a:srgbClr val="202020"/>
            </a:solidFill>
            <a:ln w="0">
              <a:noFill/>
            </a:ln>
          </p:spPr>
          <p:style>
            <a:lnRef idx="0"/>
            <a:fillRef idx="0"/>
            <a:effectRef idx="0"/>
            <a:fontRef idx="minor"/>
          </p:style>
          <p:txBody>
            <a:bodyPr lIns="90000" rIns="90000" tIns="45000" bIns="45000" anchor="t">
              <a:noAutofit/>
            </a:bodyPr>
            <a:p>
              <a:pPr defTabSz="914400">
                <a:lnSpc>
                  <a:spcPct val="100000"/>
                </a:lnSpc>
              </a:pPr>
              <a:endParaRPr b="0" lang="vi-VN" sz="1200" strike="noStrike" u="none">
                <a:solidFill>
                  <a:schemeClr val="dk1"/>
                </a:solidFill>
                <a:effectLst/>
                <a:uFillTx/>
                <a:latin typeface="Calibri"/>
              </a:endParaRPr>
            </a:p>
          </p:txBody>
        </p:sp>
        <p:sp>
          <p:nvSpPr>
            <p:cNvPr id="133" name="TextBox 17"/>
            <p:cNvSpPr/>
            <p:nvPr/>
          </p:nvSpPr>
          <p:spPr>
            <a:xfrm>
              <a:off x="4713480" y="2190960"/>
              <a:ext cx="446040" cy="2610360"/>
            </a:xfrm>
            <a:prstGeom prst="rect">
              <a:avLst/>
            </a:prstGeom>
            <a:noFill/>
            <a:ln w="0">
              <a:noFill/>
            </a:ln>
          </p:spPr>
          <p:style>
            <a:lnRef idx="0"/>
            <a:fillRef idx="0"/>
            <a:effectRef idx="0"/>
            <a:fontRef idx="minor"/>
          </p:style>
          <p:txBody>
            <a:bodyPr lIns="33840" rIns="33840" tIns="33840" bIns="33840" anchor="ctr">
              <a:noAutofit/>
            </a:bodyPr>
            <a:p>
              <a:pPr algn="ctr" defTabSz="914400">
                <a:lnSpc>
                  <a:spcPts val="1494"/>
                </a:lnSpc>
              </a:pPr>
              <a:endParaRPr b="0" lang="vi-VN" sz="1200" strike="noStrike" u="none">
                <a:solidFill>
                  <a:schemeClr val="dk1"/>
                </a:solidFill>
                <a:effectLst/>
                <a:uFillTx/>
                <a:latin typeface="Calibri"/>
              </a:endParaRPr>
            </a:p>
          </p:txBody>
        </p:sp>
      </p:grpSp>
      <p:grpSp>
        <p:nvGrpSpPr>
          <p:cNvPr id="134" name="Group 18"/>
          <p:cNvGrpSpPr/>
          <p:nvPr/>
        </p:nvGrpSpPr>
        <p:grpSpPr>
          <a:xfrm>
            <a:off x="1249920" y="2286000"/>
            <a:ext cx="2197800" cy="2513880"/>
            <a:chOff x="1249920" y="2286000"/>
            <a:chExt cx="2197800" cy="2513880"/>
          </a:xfrm>
        </p:grpSpPr>
        <p:sp>
          <p:nvSpPr>
            <p:cNvPr id="135" name="Freeform 19"/>
            <p:cNvSpPr/>
            <p:nvPr/>
          </p:nvSpPr>
          <p:spPr>
            <a:xfrm>
              <a:off x="1249920" y="2286000"/>
              <a:ext cx="2197800" cy="2513880"/>
            </a:xfrm>
            <a:custGeom>
              <a:avLst/>
              <a:gdLst>
                <a:gd name="textAreaLeft" fmla="*/ 0 w 2197800"/>
                <a:gd name="textAreaRight" fmla="*/ 2198520 w 2197800"/>
                <a:gd name="textAreaTop" fmla="*/ 0 h 2513880"/>
                <a:gd name="textAreaBottom" fmla="*/ 2514600 h 2513880"/>
              </a:gdLst>
              <a:ahLst/>
              <a:cxnLst/>
              <a:rect l="textAreaLeft" t="textAreaTop" r="textAreaRight" b="textAreaBottom"/>
              <a:pathLst>
                <a:path w="510874" h="649674">
                  <a:moveTo>
                    <a:pt x="0" y="0"/>
                  </a:moveTo>
                  <a:lnTo>
                    <a:pt x="510874" y="0"/>
                  </a:lnTo>
                  <a:lnTo>
                    <a:pt x="510874" y="649674"/>
                  </a:lnTo>
                  <a:lnTo>
                    <a:pt x="0" y="649674"/>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defTabSz="914400">
                <a:lnSpc>
                  <a:spcPct val="100000"/>
                </a:lnSpc>
              </a:pPr>
              <a:endParaRPr b="0" lang="vi-VN" sz="1200" strike="noStrike" u="none">
                <a:solidFill>
                  <a:schemeClr val="dk1"/>
                </a:solidFill>
                <a:effectLst/>
                <a:uFillTx/>
                <a:latin typeface="Calibri"/>
              </a:endParaRPr>
            </a:p>
          </p:txBody>
        </p:sp>
      </p:grpSp>
      <p:grpSp>
        <p:nvGrpSpPr>
          <p:cNvPr id="136" name="Group 20"/>
          <p:cNvGrpSpPr/>
          <p:nvPr/>
        </p:nvGrpSpPr>
        <p:grpSpPr>
          <a:xfrm>
            <a:off x="11566440" y="6177600"/>
            <a:ext cx="281880" cy="336960"/>
            <a:chOff x="11566440" y="6177600"/>
            <a:chExt cx="281880" cy="336960"/>
          </a:xfrm>
        </p:grpSpPr>
        <p:sp>
          <p:nvSpPr>
            <p:cNvPr id="137" name="Freeform 21"/>
            <p:cNvSpPr/>
            <p:nvPr/>
          </p:nvSpPr>
          <p:spPr>
            <a:xfrm>
              <a:off x="11566440" y="6230160"/>
              <a:ext cx="281880" cy="284400"/>
            </a:xfrm>
            <a:custGeom>
              <a:avLst/>
              <a:gdLst>
                <a:gd name="textAreaLeft" fmla="*/ 0 w 281880"/>
                <a:gd name="textAreaRight" fmla="*/ 282600 w 281880"/>
                <a:gd name="textAreaTop" fmla="*/ 0 h 284400"/>
                <a:gd name="textAreaBottom" fmla="*/ 285120 h 284400"/>
              </a:gdLst>
              <a:ahLst/>
              <a:cxnLst/>
              <a:rect l="textAreaLeft" t="textAreaTop" r="textAreaRight" b="textAreaBottom"/>
              <a:pathLst>
                <a:path w="205716" h="207472">
                  <a:moveTo>
                    <a:pt x="0" y="0"/>
                  </a:moveTo>
                  <a:lnTo>
                    <a:pt x="205716" y="0"/>
                  </a:lnTo>
                  <a:lnTo>
                    <a:pt x="205716" y="207472"/>
                  </a:lnTo>
                  <a:lnTo>
                    <a:pt x="0" y="207472"/>
                  </a:lnTo>
                  <a:close/>
                </a:path>
              </a:pathLst>
            </a:custGeom>
            <a:noFill/>
            <a:ln w="0">
              <a:noFill/>
            </a:ln>
          </p:spPr>
          <p:style>
            <a:lnRef idx="0"/>
            <a:fillRef idx="0"/>
            <a:effectRef idx="0"/>
            <a:fontRef idx="minor"/>
          </p:style>
          <p:txBody>
            <a:bodyPr lIns="90000" rIns="90000" tIns="45000" bIns="45000" anchor="t">
              <a:noAutofit/>
            </a:bodyPr>
            <a:p>
              <a:pPr defTabSz="914400">
                <a:lnSpc>
                  <a:spcPct val="100000"/>
                </a:lnSpc>
              </a:pPr>
              <a:endParaRPr b="0" lang="vi-VN" sz="1200" strike="noStrike" u="none">
                <a:solidFill>
                  <a:schemeClr val="dk1"/>
                </a:solidFill>
                <a:effectLst/>
                <a:uFillTx/>
                <a:latin typeface="Calibri"/>
              </a:endParaRPr>
            </a:p>
          </p:txBody>
        </p:sp>
        <p:sp>
          <p:nvSpPr>
            <p:cNvPr id="138" name="TextBox 22"/>
            <p:cNvSpPr/>
            <p:nvPr/>
          </p:nvSpPr>
          <p:spPr>
            <a:xfrm>
              <a:off x="11566440" y="6177600"/>
              <a:ext cx="281880" cy="336600"/>
            </a:xfrm>
            <a:prstGeom prst="rect">
              <a:avLst/>
            </a:prstGeom>
            <a:noFill/>
            <a:ln w="0">
              <a:noFill/>
            </a:ln>
          </p:spPr>
          <p:style>
            <a:lnRef idx="0"/>
            <a:fillRef idx="0"/>
            <a:effectRef idx="0"/>
            <a:fontRef idx="minor"/>
          </p:style>
          <p:txBody>
            <a:bodyPr lIns="33840" rIns="33840" tIns="33840" bIns="33840" anchor="ctr">
              <a:noAutofit/>
            </a:bodyPr>
            <a:p>
              <a:pPr algn="ctr" defTabSz="914400">
                <a:lnSpc>
                  <a:spcPts val="1400"/>
                </a:lnSpc>
              </a:pPr>
              <a:r>
                <a:rPr b="0" lang="en-US" sz="1000" strike="noStrike" u="none">
                  <a:solidFill>
                    <a:srgbClr val="000000"/>
                  </a:solidFill>
                  <a:effectLst/>
                  <a:uFillTx/>
                  <a:latin typeface="Lato"/>
                  <a:ea typeface="Lato"/>
                </a:rPr>
                <a:t>6</a:t>
              </a:r>
              <a:endParaRPr b="0" lang="vi-VN" sz="1000" strike="noStrike" u="none">
                <a:solidFill>
                  <a:srgbClr val="000000"/>
                </a:solidFill>
                <a:effectLst/>
                <a:uFillTx/>
                <a:latin typeface="Arial"/>
              </a:endParaRPr>
            </a:p>
          </p:txBody>
        </p:sp>
      </p:grpSp>
      <p:sp>
        <p:nvSpPr>
          <p:cNvPr id="139" name="TextBox 23"/>
          <p:cNvSpPr/>
          <p:nvPr/>
        </p:nvSpPr>
        <p:spPr>
          <a:xfrm>
            <a:off x="685800" y="584280"/>
            <a:ext cx="7314840" cy="890280"/>
          </a:xfrm>
          <a:prstGeom prst="rect">
            <a:avLst/>
          </a:prstGeom>
          <a:noFill/>
          <a:ln w="0">
            <a:noFill/>
          </a:ln>
        </p:spPr>
        <p:style>
          <a:lnRef idx="0"/>
          <a:fillRef idx="0"/>
          <a:effectRef idx="0"/>
          <a:fontRef idx="minor"/>
        </p:style>
        <p:txBody>
          <a:bodyPr lIns="0" rIns="0" tIns="0" bIns="0" anchor="t">
            <a:spAutoFit/>
          </a:bodyPr>
          <a:p>
            <a:pPr defTabSz="914400">
              <a:lnSpc>
                <a:spcPts val="7013"/>
              </a:lnSpc>
            </a:pPr>
            <a:r>
              <a:rPr b="1" lang="en-US" sz="4670" spc="-164" strike="noStrike" u="none">
                <a:solidFill>
                  <a:srgbClr val="000000"/>
                </a:solidFill>
                <a:effectLst/>
                <a:uFillTx/>
                <a:latin typeface="Roboto Bold"/>
                <a:ea typeface="Roboto Bold"/>
              </a:rPr>
              <a:t>Nhiệm vụ nghiên cứu</a:t>
            </a:r>
            <a:endParaRPr b="0" lang="vi-VN" sz="4670" strike="noStrike" u="none">
              <a:solidFill>
                <a:srgbClr val="000000"/>
              </a:solidFill>
              <a:effectLst/>
              <a:uFillTx/>
              <a:latin typeface="Arial"/>
            </a:endParaRPr>
          </a:p>
        </p:txBody>
      </p:sp>
      <p:sp>
        <p:nvSpPr>
          <p:cNvPr id="140" name="TextBox 25"/>
          <p:cNvSpPr/>
          <p:nvPr/>
        </p:nvSpPr>
        <p:spPr>
          <a:xfrm rot="16200000">
            <a:off x="8601840" y="2687040"/>
            <a:ext cx="736200" cy="287640"/>
          </a:xfrm>
          <a:prstGeom prst="rect">
            <a:avLst/>
          </a:prstGeom>
          <a:noFill/>
          <a:ln w="0">
            <a:noFill/>
          </a:ln>
        </p:spPr>
        <p:style>
          <a:lnRef idx="0"/>
          <a:fillRef idx="0"/>
          <a:effectRef idx="0"/>
          <a:fontRef idx="minor"/>
        </p:style>
        <p:txBody>
          <a:bodyPr lIns="0" rIns="0" tIns="0" bIns="0" anchor="t">
            <a:spAutoFit/>
          </a:bodyPr>
          <a:p>
            <a:pPr algn="r" defTabSz="914400">
              <a:lnSpc>
                <a:spcPts val="2262"/>
              </a:lnSpc>
            </a:pPr>
            <a:r>
              <a:rPr b="0" i="1" lang="en-US" sz="2040" strike="noStrike" u="none">
                <a:solidFill>
                  <a:srgbClr val="ffffff"/>
                </a:solidFill>
                <a:effectLst/>
                <a:uFillTx/>
                <a:latin typeface="Lato Italics"/>
                <a:ea typeface="Lato Italics"/>
              </a:rPr>
              <a:t>03</a:t>
            </a:r>
            <a:endParaRPr b="0" lang="vi-VN" sz="2040" strike="noStrike" u="none">
              <a:solidFill>
                <a:srgbClr val="000000"/>
              </a:solidFill>
              <a:effectLst/>
              <a:uFillTx/>
              <a:latin typeface="Arial"/>
            </a:endParaRPr>
          </a:p>
        </p:txBody>
      </p:sp>
      <p:sp>
        <p:nvSpPr>
          <p:cNvPr id="141" name="TextBox 26"/>
          <p:cNvSpPr/>
          <p:nvPr/>
        </p:nvSpPr>
        <p:spPr>
          <a:xfrm rot="16200000">
            <a:off x="4573800" y="2687040"/>
            <a:ext cx="736560" cy="287640"/>
          </a:xfrm>
          <a:prstGeom prst="rect">
            <a:avLst/>
          </a:prstGeom>
          <a:noFill/>
          <a:ln w="0">
            <a:noFill/>
          </a:ln>
        </p:spPr>
        <p:style>
          <a:lnRef idx="0"/>
          <a:fillRef idx="0"/>
          <a:effectRef idx="0"/>
          <a:fontRef idx="minor"/>
        </p:style>
        <p:txBody>
          <a:bodyPr lIns="0" rIns="0" tIns="0" bIns="0" anchor="t">
            <a:spAutoFit/>
          </a:bodyPr>
          <a:p>
            <a:pPr algn="r" defTabSz="914400">
              <a:lnSpc>
                <a:spcPts val="2262"/>
              </a:lnSpc>
            </a:pPr>
            <a:r>
              <a:rPr b="0" i="1" lang="en-US" sz="2040" strike="noStrike" u="none">
                <a:solidFill>
                  <a:srgbClr val="ffffff"/>
                </a:solidFill>
                <a:effectLst/>
                <a:uFillTx/>
                <a:latin typeface="Lato Italics"/>
                <a:ea typeface="Lato Italics"/>
              </a:rPr>
              <a:t>02</a:t>
            </a:r>
            <a:endParaRPr b="0" lang="vi-VN" sz="2040" strike="noStrike" u="none">
              <a:solidFill>
                <a:srgbClr val="000000"/>
              </a:solidFill>
              <a:effectLst/>
              <a:uFillTx/>
              <a:latin typeface="Arial"/>
            </a:endParaRPr>
          </a:p>
        </p:txBody>
      </p:sp>
      <p:sp>
        <p:nvSpPr>
          <p:cNvPr id="142" name="TextBox 27"/>
          <p:cNvSpPr/>
          <p:nvPr/>
        </p:nvSpPr>
        <p:spPr>
          <a:xfrm rot="16200000">
            <a:off x="546840" y="2687040"/>
            <a:ext cx="736200" cy="287640"/>
          </a:xfrm>
          <a:prstGeom prst="rect">
            <a:avLst/>
          </a:prstGeom>
          <a:noFill/>
          <a:ln w="0">
            <a:noFill/>
          </a:ln>
        </p:spPr>
        <p:style>
          <a:lnRef idx="0"/>
          <a:fillRef idx="0"/>
          <a:effectRef idx="0"/>
          <a:fontRef idx="minor"/>
        </p:style>
        <p:txBody>
          <a:bodyPr lIns="0" rIns="0" tIns="0" bIns="0" anchor="t">
            <a:spAutoFit/>
          </a:bodyPr>
          <a:p>
            <a:pPr algn="r" defTabSz="914400">
              <a:lnSpc>
                <a:spcPts val="2262"/>
              </a:lnSpc>
            </a:pPr>
            <a:r>
              <a:rPr b="0" i="1" lang="en-US" sz="2040" strike="noStrike" u="none">
                <a:solidFill>
                  <a:srgbClr val="ffffff"/>
                </a:solidFill>
                <a:effectLst/>
                <a:uFillTx/>
                <a:latin typeface="Lato Italics"/>
                <a:ea typeface="Lato Italics"/>
              </a:rPr>
              <a:t>01</a:t>
            </a:r>
            <a:endParaRPr b="0" lang="vi-VN" sz="2040" strike="noStrike" u="none">
              <a:solidFill>
                <a:srgbClr val="000000"/>
              </a:solidFill>
              <a:effectLst/>
              <a:uFillTx/>
              <a:latin typeface="Arial"/>
            </a:endParaRPr>
          </a:p>
        </p:txBody>
      </p:sp>
      <p:sp>
        <p:nvSpPr>
          <p:cNvPr id="143" name="TextBox 28"/>
          <p:cNvSpPr/>
          <p:nvPr/>
        </p:nvSpPr>
        <p:spPr>
          <a:xfrm>
            <a:off x="666000" y="4964040"/>
            <a:ext cx="2938320" cy="131724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vi-VN" sz="1729" spc="201" strike="noStrike" u="none">
                <a:solidFill>
                  <a:srgbClr val="000000"/>
                </a:solidFill>
                <a:effectLst/>
                <a:uFillTx/>
                <a:latin typeface="Lato"/>
                <a:ea typeface="Lato"/>
              </a:rPr>
              <a:t>Xác định nguyên nhân khiến sinh viên hình thành thói quen sinh hoạt không điều độ</a:t>
            </a:r>
            <a:endParaRPr b="0" lang="vi-VN" sz="1729" strike="noStrike" u="none">
              <a:solidFill>
                <a:srgbClr val="000000"/>
              </a:solidFill>
              <a:effectLst/>
              <a:uFillTx/>
              <a:latin typeface="Arial"/>
            </a:endParaRPr>
          </a:p>
        </p:txBody>
      </p:sp>
      <p:sp>
        <p:nvSpPr>
          <p:cNvPr id="144" name="TextBox 28"/>
          <p:cNvSpPr/>
          <p:nvPr/>
        </p:nvSpPr>
        <p:spPr>
          <a:xfrm>
            <a:off x="4691160" y="4964040"/>
            <a:ext cx="2938320" cy="131724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US" sz="1729" spc="201" strike="noStrike" u="none">
                <a:solidFill>
                  <a:srgbClr val="000000"/>
                </a:solidFill>
                <a:effectLst/>
                <a:uFillTx/>
                <a:latin typeface="Lato"/>
                <a:ea typeface="Lato"/>
              </a:rPr>
              <a:t>Phân tích ảnh hưởng thói quen sinh hoạt không điều độ đến kết quả học tập sinh viên</a:t>
            </a:r>
            <a:endParaRPr b="0" lang="vi-VN" sz="1729" strike="noStrike" u="none">
              <a:solidFill>
                <a:srgbClr val="000000"/>
              </a:solidFill>
              <a:effectLst/>
              <a:uFillTx/>
              <a:latin typeface="Arial"/>
            </a:endParaRPr>
          </a:p>
        </p:txBody>
      </p:sp>
      <p:sp>
        <p:nvSpPr>
          <p:cNvPr id="145" name="TextBox 28"/>
          <p:cNvSpPr/>
          <p:nvPr/>
        </p:nvSpPr>
        <p:spPr>
          <a:xfrm>
            <a:off x="8740800" y="4964040"/>
            <a:ext cx="2761920" cy="158076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en-US" sz="1729" spc="201" strike="noStrike" u="none">
                <a:solidFill>
                  <a:srgbClr val="000000"/>
                </a:solidFill>
                <a:effectLst/>
                <a:uFillTx/>
                <a:latin typeface="Lato"/>
                <a:ea typeface="Lato"/>
              </a:rPr>
              <a:t>Đề xuất các biện pháp và khuyến nghị giúp duy trì sinh hoạt điều độ, nâng cao kết quả học tập</a:t>
            </a:r>
            <a:endParaRPr b="0" lang="vi-VN" sz="1729" strike="noStrike" u="none">
              <a:solidFill>
                <a:srgbClr val="000000"/>
              </a:solidFill>
              <a:effectLst/>
              <a:uFillTx/>
              <a:latin typeface="Arial"/>
            </a:endParaRPr>
          </a:p>
        </p:txBody>
      </p:sp>
      <p:pic>
        <p:nvPicPr>
          <p:cNvPr id="146" name="Picture 34" descr=""/>
          <p:cNvPicPr/>
          <p:nvPr/>
        </p:nvPicPr>
        <p:blipFill>
          <a:blip r:embed="rId2"/>
          <a:stretch/>
        </p:blipFill>
        <p:spPr>
          <a:xfrm>
            <a:off x="9307080" y="2284560"/>
            <a:ext cx="2195640" cy="2515320"/>
          </a:xfrm>
          <a:prstGeom prst="rect">
            <a:avLst/>
          </a:prstGeom>
          <a:noFill/>
          <a:ln w="0">
            <a:noFill/>
          </a:ln>
        </p:spPr>
      </p:pic>
      <p:sp>
        <p:nvSpPr>
          <p:cNvPr id="147" name="Freeform 12"/>
          <p:cNvSpPr/>
          <p:nvPr/>
        </p:nvSpPr>
        <p:spPr>
          <a:xfrm>
            <a:off x="5279760" y="2284560"/>
            <a:ext cx="2187360" cy="2513880"/>
          </a:xfrm>
          <a:custGeom>
            <a:avLst/>
            <a:gdLst>
              <a:gd name="textAreaLeft" fmla="*/ 0 w 2187360"/>
              <a:gd name="textAreaRight" fmla="*/ 2188080 w 2187360"/>
              <a:gd name="textAreaTop" fmla="*/ 0 h 2513880"/>
              <a:gd name="textAreaBottom" fmla="*/ 2514600 h 2513880"/>
            </a:gdLst>
            <a:ahLst/>
            <a:cxnLst/>
            <a:rect l="textAreaLeft" t="textAreaTop" r="textAreaRight" b="textAreaBottom"/>
            <a:pathLst>
              <a:path w="480450" h="546412">
                <a:moveTo>
                  <a:pt x="0" y="0"/>
                </a:moveTo>
                <a:lnTo>
                  <a:pt x="480450" y="0"/>
                </a:lnTo>
                <a:lnTo>
                  <a:pt x="480450" y="546412"/>
                </a:lnTo>
                <a:lnTo>
                  <a:pt x="0" y="546412"/>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pPr defTabSz="914400">
              <a:lnSpc>
                <a:spcPct val="100000"/>
              </a:lnSpc>
            </a:pPr>
            <a:endParaRPr b="0" lang="vi-VN" sz="1200" strike="noStrike" u="none">
              <a:solidFill>
                <a:schemeClr val="dk1"/>
              </a:solidFill>
              <a:effectLst/>
              <a:uFillTx/>
              <a:latin typeface="Calibri"/>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48" name="Group 8"/>
          <p:cNvGrpSpPr/>
          <p:nvPr/>
        </p:nvGrpSpPr>
        <p:grpSpPr>
          <a:xfrm>
            <a:off x="-88200" y="-198000"/>
            <a:ext cx="12380400" cy="3150000"/>
            <a:chOff x="-88200" y="-198000"/>
            <a:chExt cx="12380400" cy="3150000"/>
          </a:xfrm>
        </p:grpSpPr>
        <p:sp>
          <p:nvSpPr>
            <p:cNvPr id="149" name="Freeform 15"/>
            <p:cNvSpPr/>
            <p:nvPr/>
          </p:nvSpPr>
          <p:spPr>
            <a:xfrm>
              <a:off x="-88200" y="-113400"/>
              <a:ext cx="12380400" cy="3065400"/>
            </a:xfrm>
            <a:custGeom>
              <a:avLst/>
              <a:gdLst>
                <a:gd name="textAreaLeft" fmla="*/ 0 w 12380400"/>
                <a:gd name="textAreaRight" fmla="*/ 12381120 w 12380400"/>
                <a:gd name="textAreaTop" fmla="*/ 0 h 3065400"/>
                <a:gd name="textAreaBottom" fmla="*/ 3066120 h 3065400"/>
              </a:gdLst>
              <a:ahLst/>
              <a:cxnLst/>
              <a:rect l="textAreaLeft" t="textAreaTop" r="textAreaRight" b="textAreaBottom"/>
              <a:pathLst>
                <a:path w="5587333" h="1383683">
                  <a:moveTo>
                    <a:pt x="0" y="0"/>
                  </a:moveTo>
                  <a:lnTo>
                    <a:pt x="5587333" y="0"/>
                  </a:lnTo>
                  <a:lnTo>
                    <a:pt x="5587333" y="1383683"/>
                  </a:lnTo>
                  <a:lnTo>
                    <a:pt x="0" y="1383683"/>
                  </a:lnTo>
                  <a:close/>
                </a:path>
              </a:pathLst>
            </a:custGeom>
            <a:solidFill>
              <a:srgbClr val="ebe2d6"/>
            </a:solidFill>
            <a:ln w="0">
              <a:noFill/>
            </a:ln>
          </p:spPr>
          <p:style>
            <a:lnRef idx="0"/>
            <a:fillRef idx="0"/>
            <a:effectRef idx="0"/>
            <a:fontRef idx="minor"/>
          </p:style>
          <p:txBody>
            <a:bodyPr lIns="90000" rIns="90000" tIns="45000" bIns="45000" anchor="t">
              <a:noAutofit/>
            </a:bodyPr>
            <a:p>
              <a:endParaRPr b="0" lang="vi-VN" sz="1200" strike="noStrike" u="none">
                <a:solidFill>
                  <a:schemeClr val="dk1"/>
                </a:solidFill>
                <a:effectLst/>
                <a:uFillTx/>
                <a:latin typeface="Calibri"/>
              </a:endParaRPr>
            </a:p>
          </p:txBody>
        </p:sp>
        <p:sp>
          <p:nvSpPr>
            <p:cNvPr id="150" name="TextBox 21"/>
            <p:cNvSpPr/>
            <p:nvPr/>
          </p:nvSpPr>
          <p:spPr>
            <a:xfrm>
              <a:off x="-88200" y="-198000"/>
              <a:ext cx="12380400" cy="3150000"/>
            </a:xfrm>
            <a:prstGeom prst="rect">
              <a:avLst/>
            </a:prstGeom>
            <a:noFill/>
            <a:ln w="0">
              <a:noFill/>
            </a:ln>
          </p:spPr>
          <p:style>
            <a:lnRef idx="0"/>
            <a:fillRef idx="0"/>
            <a:effectRef idx="0"/>
            <a:fontRef idx="minor"/>
          </p:style>
          <p:txBody>
            <a:bodyPr lIns="33840" rIns="33840" tIns="33840" bIns="33840" anchor="ctr">
              <a:noAutofit/>
            </a:bodyPr>
            <a:p>
              <a:endParaRPr b="0" lang="vi-VN" sz="1200" strike="noStrike" u="none">
                <a:solidFill>
                  <a:schemeClr val="dk1"/>
                </a:solidFill>
                <a:effectLst/>
                <a:uFillTx/>
                <a:latin typeface="Calibri"/>
              </a:endParaRPr>
            </a:p>
          </p:txBody>
        </p:sp>
      </p:grpSp>
      <p:grpSp>
        <p:nvGrpSpPr>
          <p:cNvPr id="151" name="Group 14"/>
          <p:cNvGrpSpPr/>
          <p:nvPr/>
        </p:nvGrpSpPr>
        <p:grpSpPr>
          <a:xfrm>
            <a:off x="685800" y="2190960"/>
            <a:ext cx="446040" cy="2608920"/>
            <a:chOff x="685800" y="2190960"/>
            <a:chExt cx="446040" cy="2608920"/>
          </a:xfrm>
        </p:grpSpPr>
        <p:sp>
          <p:nvSpPr>
            <p:cNvPr id="152" name="Freeform 18"/>
            <p:cNvSpPr/>
            <p:nvPr/>
          </p:nvSpPr>
          <p:spPr>
            <a:xfrm>
              <a:off x="685800" y="2286000"/>
              <a:ext cx="446040" cy="2513880"/>
            </a:xfrm>
            <a:custGeom>
              <a:avLst/>
              <a:gdLst>
                <a:gd name="textAreaLeft" fmla="*/ 0 w 446040"/>
                <a:gd name="textAreaRight" fmla="*/ 446760 w 446040"/>
                <a:gd name="textAreaTop" fmla="*/ 0 h 2513880"/>
                <a:gd name="textAreaBottom" fmla="*/ 2514600 h 2513880"/>
              </a:gdLst>
              <a:ahLst/>
              <a:cxnLst/>
              <a:rect l="textAreaLeft" t="textAreaTop" r="textAreaRight" b="textAreaBottom"/>
              <a:pathLst>
                <a:path w="201656" h="1261869">
                  <a:moveTo>
                    <a:pt x="0" y="0"/>
                  </a:moveTo>
                  <a:lnTo>
                    <a:pt x="201656" y="0"/>
                  </a:lnTo>
                  <a:lnTo>
                    <a:pt x="201656" y="1261869"/>
                  </a:lnTo>
                  <a:lnTo>
                    <a:pt x="0" y="1261869"/>
                  </a:lnTo>
                  <a:close/>
                </a:path>
              </a:pathLst>
            </a:custGeom>
            <a:solidFill>
              <a:srgbClr val="202020"/>
            </a:solidFill>
            <a:ln w="0">
              <a:noFill/>
            </a:ln>
          </p:spPr>
          <p:style>
            <a:lnRef idx="0"/>
            <a:fillRef idx="0"/>
            <a:effectRef idx="0"/>
            <a:fontRef idx="minor"/>
          </p:style>
          <p:txBody>
            <a:bodyPr lIns="90000" rIns="90000" tIns="45000" bIns="45000" anchor="t">
              <a:noAutofit/>
            </a:bodyPr>
            <a:p>
              <a:endParaRPr b="0" lang="vi-VN" sz="1200" strike="noStrike" u="none">
                <a:solidFill>
                  <a:schemeClr val="dk1"/>
                </a:solidFill>
                <a:effectLst/>
                <a:uFillTx/>
                <a:latin typeface="Calibri"/>
              </a:endParaRPr>
            </a:p>
          </p:txBody>
        </p:sp>
        <p:sp>
          <p:nvSpPr>
            <p:cNvPr id="153" name="TextBox 30"/>
            <p:cNvSpPr/>
            <p:nvPr/>
          </p:nvSpPr>
          <p:spPr>
            <a:xfrm>
              <a:off x="685800" y="2190960"/>
              <a:ext cx="446040" cy="2608920"/>
            </a:xfrm>
            <a:prstGeom prst="rect">
              <a:avLst/>
            </a:prstGeom>
            <a:noFill/>
            <a:ln w="0">
              <a:noFill/>
            </a:ln>
          </p:spPr>
          <p:style>
            <a:lnRef idx="0"/>
            <a:fillRef idx="0"/>
            <a:effectRef idx="0"/>
            <a:fontRef idx="minor"/>
          </p:style>
          <p:txBody>
            <a:bodyPr lIns="33840" rIns="33840" tIns="33840" bIns="33840" anchor="ctr">
              <a:noAutofit/>
            </a:bodyPr>
            <a:p>
              <a:endParaRPr b="0" lang="vi-VN" sz="1200" strike="noStrike" u="none">
                <a:solidFill>
                  <a:schemeClr val="dk1"/>
                </a:solidFill>
                <a:effectLst/>
                <a:uFillTx/>
                <a:latin typeface="Calibri"/>
              </a:endParaRPr>
            </a:p>
          </p:txBody>
        </p:sp>
      </p:grpSp>
      <p:grpSp>
        <p:nvGrpSpPr>
          <p:cNvPr id="154" name="Group 17"/>
          <p:cNvGrpSpPr/>
          <p:nvPr/>
        </p:nvGrpSpPr>
        <p:grpSpPr>
          <a:xfrm>
            <a:off x="8740800" y="2190960"/>
            <a:ext cx="446040" cy="2608920"/>
            <a:chOff x="8740800" y="2190960"/>
            <a:chExt cx="446040" cy="2608920"/>
          </a:xfrm>
        </p:grpSpPr>
        <p:sp>
          <p:nvSpPr>
            <p:cNvPr id="155" name="Freeform 20"/>
            <p:cNvSpPr/>
            <p:nvPr/>
          </p:nvSpPr>
          <p:spPr>
            <a:xfrm>
              <a:off x="8740800" y="2286000"/>
              <a:ext cx="446040" cy="2513880"/>
            </a:xfrm>
            <a:custGeom>
              <a:avLst/>
              <a:gdLst>
                <a:gd name="textAreaLeft" fmla="*/ 0 w 446040"/>
                <a:gd name="textAreaRight" fmla="*/ 446760 w 446040"/>
                <a:gd name="textAreaTop" fmla="*/ 0 h 2513880"/>
                <a:gd name="textAreaBottom" fmla="*/ 2514600 h 2513880"/>
              </a:gdLst>
              <a:ahLst/>
              <a:cxnLst/>
              <a:rect l="textAreaLeft" t="textAreaTop" r="textAreaRight" b="textAreaBottom"/>
              <a:pathLst>
                <a:path w="201656" h="1261869">
                  <a:moveTo>
                    <a:pt x="0" y="0"/>
                  </a:moveTo>
                  <a:lnTo>
                    <a:pt x="201656" y="0"/>
                  </a:lnTo>
                  <a:lnTo>
                    <a:pt x="201656" y="1261869"/>
                  </a:lnTo>
                  <a:lnTo>
                    <a:pt x="0" y="1261869"/>
                  </a:lnTo>
                  <a:close/>
                </a:path>
              </a:pathLst>
            </a:custGeom>
            <a:solidFill>
              <a:srgbClr val="202020"/>
            </a:solidFill>
            <a:ln w="0">
              <a:noFill/>
            </a:ln>
          </p:spPr>
          <p:style>
            <a:lnRef idx="0"/>
            <a:fillRef idx="0"/>
            <a:effectRef idx="0"/>
            <a:fontRef idx="minor"/>
          </p:style>
          <p:txBody>
            <a:bodyPr lIns="90000" rIns="90000" tIns="45000" bIns="45000" anchor="t">
              <a:noAutofit/>
            </a:bodyPr>
            <a:p>
              <a:endParaRPr b="0" lang="vi-VN" sz="1200" strike="noStrike" u="none">
                <a:solidFill>
                  <a:schemeClr val="dk1"/>
                </a:solidFill>
                <a:effectLst/>
                <a:uFillTx/>
                <a:latin typeface="Calibri"/>
              </a:endParaRPr>
            </a:p>
          </p:txBody>
        </p:sp>
        <p:sp>
          <p:nvSpPr>
            <p:cNvPr id="156" name="TextBox 32"/>
            <p:cNvSpPr/>
            <p:nvPr/>
          </p:nvSpPr>
          <p:spPr>
            <a:xfrm>
              <a:off x="8740800" y="2190960"/>
              <a:ext cx="446040" cy="2608920"/>
            </a:xfrm>
            <a:prstGeom prst="rect">
              <a:avLst/>
            </a:prstGeom>
            <a:noFill/>
            <a:ln w="0">
              <a:noFill/>
            </a:ln>
          </p:spPr>
          <p:style>
            <a:lnRef idx="0"/>
            <a:fillRef idx="0"/>
            <a:effectRef idx="0"/>
            <a:fontRef idx="minor"/>
          </p:style>
          <p:txBody>
            <a:bodyPr lIns="33840" rIns="33840" tIns="33840" bIns="33840" anchor="ctr">
              <a:noAutofit/>
            </a:bodyPr>
            <a:p>
              <a:endParaRPr b="0" lang="vi-VN" sz="1200" strike="noStrike" u="none">
                <a:solidFill>
                  <a:schemeClr val="dk1"/>
                </a:solidFill>
                <a:effectLst/>
                <a:uFillTx/>
                <a:latin typeface="Calibri"/>
              </a:endParaRPr>
            </a:p>
          </p:txBody>
        </p:sp>
      </p:grpSp>
      <p:grpSp>
        <p:nvGrpSpPr>
          <p:cNvPr id="157" name="Group 19"/>
          <p:cNvGrpSpPr/>
          <p:nvPr/>
        </p:nvGrpSpPr>
        <p:grpSpPr>
          <a:xfrm>
            <a:off x="4713480" y="2190960"/>
            <a:ext cx="446040" cy="2610360"/>
            <a:chOff x="4713480" y="2190960"/>
            <a:chExt cx="446040" cy="2610360"/>
          </a:xfrm>
        </p:grpSpPr>
        <p:sp>
          <p:nvSpPr>
            <p:cNvPr id="158" name="Freeform 23"/>
            <p:cNvSpPr/>
            <p:nvPr/>
          </p:nvSpPr>
          <p:spPr>
            <a:xfrm>
              <a:off x="4713480" y="2286000"/>
              <a:ext cx="446040" cy="2515320"/>
            </a:xfrm>
            <a:custGeom>
              <a:avLst/>
              <a:gdLst>
                <a:gd name="textAreaLeft" fmla="*/ 0 w 446040"/>
                <a:gd name="textAreaRight" fmla="*/ 446760 w 446040"/>
                <a:gd name="textAreaTop" fmla="*/ 0 h 2515320"/>
                <a:gd name="textAreaBottom" fmla="*/ 2516040 h 2515320"/>
              </a:gdLst>
              <a:ahLst/>
              <a:cxnLst/>
              <a:rect l="textAreaLeft" t="textAreaTop" r="textAreaRight" b="textAreaBottom"/>
              <a:pathLst>
                <a:path w="201656" h="1261869">
                  <a:moveTo>
                    <a:pt x="0" y="0"/>
                  </a:moveTo>
                  <a:lnTo>
                    <a:pt x="201656" y="0"/>
                  </a:lnTo>
                  <a:lnTo>
                    <a:pt x="201656" y="1261869"/>
                  </a:lnTo>
                  <a:lnTo>
                    <a:pt x="0" y="1261869"/>
                  </a:lnTo>
                  <a:close/>
                </a:path>
              </a:pathLst>
            </a:custGeom>
            <a:solidFill>
              <a:srgbClr val="202020"/>
            </a:solidFill>
            <a:ln w="0">
              <a:noFill/>
            </a:ln>
          </p:spPr>
          <p:style>
            <a:lnRef idx="0"/>
            <a:fillRef idx="0"/>
            <a:effectRef idx="0"/>
            <a:fontRef idx="minor"/>
          </p:style>
          <p:txBody>
            <a:bodyPr lIns="90000" rIns="90000" tIns="45000" bIns="45000" anchor="t">
              <a:noAutofit/>
            </a:bodyPr>
            <a:p>
              <a:endParaRPr b="0" lang="vi-VN" sz="1200" strike="noStrike" u="none">
                <a:solidFill>
                  <a:schemeClr val="dk1"/>
                </a:solidFill>
                <a:effectLst/>
                <a:uFillTx/>
                <a:latin typeface="Calibri"/>
              </a:endParaRPr>
            </a:p>
          </p:txBody>
        </p:sp>
        <p:sp>
          <p:nvSpPr>
            <p:cNvPr id="159" name="TextBox 33"/>
            <p:cNvSpPr/>
            <p:nvPr/>
          </p:nvSpPr>
          <p:spPr>
            <a:xfrm>
              <a:off x="4713480" y="2190960"/>
              <a:ext cx="446040" cy="2610360"/>
            </a:xfrm>
            <a:prstGeom prst="rect">
              <a:avLst/>
            </a:prstGeom>
            <a:noFill/>
            <a:ln w="0">
              <a:noFill/>
            </a:ln>
          </p:spPr>
          <p:style>
            <a:lnRef idx="0"/>
            <a:fillRef idx="0"/>
            <a:effectRef idx="0"/>
            <a:fontRef idx="minor"/>
          </p:style>
          <p:txBody>
            <a:bodyPr lIns="33840" rIns="33840" tIns="33840" bIns="33840" anchor="ctr">
              <a:noAutofit/>
            </a:bodyPr>
            <a:p>
              <a:endParaRPr b="0" lang="vi-VN" sz="1200" strike="noStrike" u="none">
                <a:solidFill>
                  <a:schemeClr val="dk1"/>
                </a:solidFill>
                <a:effectLst/>
                <a:uFillTx/>
                <a:latin typeface="Calibri"/>
              </a:endParaRPr>
            </a:p>
          </p:txBody>
        </p:sp>
      </p:grpSp>
      <p:grpSp>
        <p:nvGrpSpPr>
          <p:cNvPr id="160" name="Group 22"/>
          <p:cNvGrpSpPr/>
          <p:nvPr/>
        </p:nvGrpSpPr>
        <p:grpSpPr>
          <a:xfrm>
            <a:off x="1249920" y="2286000"/>
            <a:ext cx="2197800" cy="2513880"/>
            <a:chOff x="1249920" y="2286000"/>
            <a:chExt cx="2197800" cy="2513880"/>
          </a:xfrm>
        </p:grpSpPr>
        <p:sp>
          <p:nvSpPr>
            <p:cNvPr id="161" name="Freeform 24"/>
            <p:cNvSpPr/>
            <p:nvPr/>
          </p:nvSpPr>
          <p:spPr>
            <a:xfrm>
              <a:off x="1249920" y="2286000"/>
              <a:ext cx="2197800" cy="2513880"/>
            </a:xfrm>
            <a:custGeom>
              <a:avLst/>
              <a:gdLst>
                <a:gd name="textAreaLeft" fmla="*/ 0 w 2197800"/>
                <a:gd name="textAreaRight" fmla="*/ 2198520 w 2197800"/>
                <a:gd name="textAreaTop" fmla="*/ 0 h 2513880"/>
                <a:gd name="textAreaBottom" fmla="*/ 2514600 h 2513880"/>
              </a:gdLst>
              <a:ahLst/>
              <a:cxnLst/>
              <a:rect l="textAreaLeft" t="textAreaTop" r="textAreaRight" b="textAreaBottom"/>
              <a:pathLst>
                <a:path w="510874" h="649674">
                  <a:moveTo>
                    <a:pt x="0" y="0"/>
                  </a:moveTo>
                  <a:lnTo>
                    <a:pt x="510874" y="0"/>
                  </a:lnTo>
                  <a:lnTo>
                    <a:pt x="510874" y="649674"/>
                  </a:lnTo>
                  <a:lnTo>
                    <a:pt x="0" y="649674"/>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vi-VN" sz="1200" strike="noStrike" u="none">
                <a:solidFill>
                  <a:schemeClr val="dk1"/>
                </a:solidFill>
                <a:effectLst/>
                <a:uFillTx/>
                <a:latin typeface="Calibri"/>
              </a:endParaRPr>
            </a:p>
          </p:txBody>
        </p:sp>
      </p:grpSp>
      <p:grpSp>
        <p:nvGrpSpPr>
          <p:cNvPr id="162" name="Group 23"/>
          <p:cNvGrpSpPr/>
          <p:nvPr/>
        </p:nvGrpSpPr>
        <p:grpSpPr>
          <a:xfrm>
            <a:off x="11566440" y="6177600"/>
            <a:ext cx="281880" cy="336960"/>
            <a:chOff x="11566440" y="6177600"/>
            <a:chExt cx="281880" cy="336960"/>
          </a:xfrm>
        </p:grpSpPr>
        <p:sp>
          <p:nvSpPr>
            <p:cNvPr id="163" name="Freeform 25"/>
            <p:cNvSpPr/>
            <p:nvPr/>
          </p:nvSpPr>
          <p:spPr>
            <a:xfrm>
              <a:off x="11566440" y="6230160"/>
              <a:ext cx="281880" cy="284400"/>
            </a:xfrm>
            <a:custGeom>
              <a:avLst/>
              <a:gdLst>
                <a:gd name="textAreaLeft" fmla="*/ 0 w 281880"/>
                <a:gd name="textAreaRight" fmla="*/ 282600 w 281880"/>
                <a:gd name="textAreaTop" fmla="*/ 0 h 284400"/>
                <a:gd name="textAreaBottom" fmla="*/ 285120 h 284400"/>
              </a:gdLst>
              <a:ahLst/>
              <a:cxnLst/>
              <a:rect l="textAreaLeft" t="textAreaTop" r="textAreaRight" b="textAreaBottom"/>
              <a:pathLst>
                <a:path w="205716" h="207472">
                  <a:moveTo>
                    <a:pt x="0" y="0"/>
                  </a:moveTo>
                  <a:lnTo>
                    <a:pt x="205716" y="0"/>
                  </a:lnTo>
                  <a:lnTo>
                    <a:pt x="205716" y="207472"/>
                  </a:lnTo>
                  <a:lnTo>
                    <a:pt x="0" y="207472"/>
                  </a:lnTo>
                  <a:close/>
                </a:path>
              </a:pathLst>
            </a:custGeom>
            <a:noFill/>
            <a:ln w="0">
              <a:noFill/>
            </a:ln>
          </p:spPr>
          <p:style>
            <a:lnRef idx="0"/>
            <a:fillRef idx="0"/>
            <a:effectRef idx="0"/>
            <a:fontRef idx="minor"/>
          </p:style>
          <p:txBody>
            <a:bodyPr lIns="90000" rIns="90000" tIns="45000" bIns="45000" anchor="t">
              <a:noAutofit/>
            </a:bodyPr>
            <a:p>
              <a:endParaRPr b="0" lang="vi-VN" sz="1200" strike="noStrike" u="none">
                <a:solidFill>
                  <a:schemeClr val="dk1"/>
                </a:solidFill>
                <a:effectLst/>
                <a:uFillTx/>
                <a:latin typeface="Calibri"/>
              </a:endParaRPr>
            </a:p>
          </p:txBody>
        </p:sp>
        <p:sp>
          <p:nvSpPr>
            <p:cNvPr id="164" name="TextBox 34"/>
            <p:cNvSpPr/>
            <p:nvPr/>
          </p:nvSpPr>
          <p:spPr>
            <a:xfrm>
              <a:off x="11566440" y="6177600"/>
              <a:ext cx="281880" cy="336600"/>
            </a:xfrm>
            <a:prstGeom prst="rect">
              <a:avLst/>
            </a:prstGeom>
            <a:noFill/>
            <a:ln w="0">
              <a:noFill/>
            </a:ln>
          </p:spPr>
          <p:style>
            <a:lnRef idx="0"/>
            <a:fillRef idx="0"/>
            <a:effectRef idx="0"/>
            <a:fontRef idx="minor"/>
          </p:style>
          <p:txBody>
            <a:bodyPr lIns="33840" rIns="33840" tIns="33840" bIns="33840" anchor="ctr">
              <a:noAutofit/>
            </a:bodyPr>
            <a:p>
              <a:pPr algn="ctr" defTabSz="914400">
                <a:lnSpc>
                  <a:spcPts val="1400"/>
                </a:lnSpc>
              </a:pPr>
              <a:r>
                <a:rPr b="0" lang="en-US" sz="1000" strike="noStrike" u="none">
                  <a:solidFill>
                    <a:srgbClr val="000000"/>
                  </a:solidFill>
                  <a:effectLst/>
                  <a:uFillTx/>
                  <a:latin typeface="Lato"/>
                  <a:ea typeface="Lato"/>
                </a:rPr>
                <a:t>6</a:t>
              </a:r>
              <a:endParaRPr b="0" lang="vi-VN" sz="1000" strike="noStrike" u="none">
                <a:solidFill>
                  <a:srgbClr val="000000"/>
                </a:solidFill>
                <a:effectLst/>
                <a:uFillTx/>
                <a:latin typeface="Arial"/>
              </a:endParaRPr>
            </a:p>
          </p:txBody>
        </p:sp>
      </p:grpSp>
      <p:sp>
        <p:nvSpPr>
          <p:cNvPr id="165" name="TextBox 35"/>
          <p:cNvSpPr/>
          <p:nvPr/>
        </p:nvSpPr>
        <p:spPr>
          <a:xfrm>
            <a:off x="685800" y="584280"/>
            <a:ext cx="7314840" cy="890280"/>
          </a:xfrm>
          <a:prstGeom prst="rect">
            <a:avLst/>
          </a:prstGeom>
          <a:noFill/>
          <a:ln w="0">
            <a:noFill/>
          </a:ln>
        </p:spPr>
        <p:style>
          <a:lnRef idx="0"/>
          <a:fillRef idx="0"/>
          <a:effectRef idx="0"/>
          <a:fontRef idx="minor"/>
        </p:style>
        <p:txBody>
          <a:bodyPr lIns="0" rIns="0" tIns="0" bIns="0" anchor="t">
            <a:spAutoFit/>
          </a:bodyPr>
          <a:p>
            <a:pPr defTabSz="914400">
              <a:lnSpc>
                <a:spcPts val="7013"/>
              </a:lnSpc>
            </a:pPr>
            <a:r>
              <a:rPr b="1" lang="vi-VN" sz="4670" spc="-164" strike="noStrike" u="none">
                <a:solidFill>
                  <a:srgbClr val="000000"/>
                </a:solidFill>
                <a:effectLst/>
                <a:uFillTx/>
                <a:latin typeface="Roboto Bold"/>
                <a:ea typeface="Roboto Bold"/>
              </a:rPr>
              <a:t>Nhiệm vụ nghiên cứu</a:t>
            </a:r>
            <a:endParaRPr b="0" lang="vi-VN" sz="4670" strike="noStrike" u="none">
              <a:solidFill>
                <a:srgbClr val="000000"/>
              </a:solidFill>
              <a:effectLst/>
              <a:uFillTx/>
              <a:latin typeface="Arial"/>
            </a:endParaRPr>
          </a:p>
        </p:txBody>
      </p:sp>
      <p:sp>
        <p:nvSpPr>
          <p:cNvPr id="166" name="TextBox 36"/>
          <p:cNvSpPr/>
          <p:nvPr/>
        </p:nvSpPr>
        <p:spPr>
          <a:xfrm rot="16200000">
            <a:off x="8601840" y="2687040"/>
            <a:ext cx="736200" cy="287640"/>
          </a:xfrm>
          <a:prstGeom prst="rect">
            <a:avLst/>
          </a:prstGeom>
          <a:noFill/>
          <a:ln w="0">
            <a:noFill/>
          </a:ln>
        </p:spPr>
        <p:style>
          <a:lnRef idx="0"/>
          <a:fillRef idx="0"/>
          <a:effectRef idx="0"/>
          <a:fontRef idx="minor"/>
        </p:style>
        <p:txBody>
          <a:bodyPr lIns="0" rIns="0" tIns="0" bIns="0" anchor="t">
            <a:spAutoFit/>
          </a:bodyPr>
          <a:p>
            <a:pPr algn="r" defTabSz="914400">
              <a:lnSpc>
                <a:spcPts val="2262"/>
              </a:lnSpc>
            </a:pPr>
            <a:r>
              <a:rPr b="0" i="1" lang="vi-VN" sz="2040" strike="noStrike" u="none">
                <a:solidFill>
                  <a:srgbClr val="ffffff"/>
                </a:solidFill>
                <a:effectLst/>
                <a:uFillTx/>
                <a:latin typeface="Lato Italics"/>
                <a:ea typeface="Lato Italics"/>
              </a:rPr>
              <a:t>03</a:t>
            </a:r>
            <a:endParaRPr b="0" lang="vi-VN" sz="2040" strike="noStrike" u="none">
              <a:solidFill>
                <a:srgbClr val="000000"/>
              </a:solidFill>
              <a:effectLst/>
              <a:uFillTx/>
              <a:latin typeface="Arial"/>
            </a:endParaRPr>
          </a:p>
        </p:txBody>
      </p:sp>
      <p:sp>
        <p:nvSpPr>
          <p:cNvPr id="167" name="TextBox 37"/>
          <p:cNvSpPr/>
          <p:nvPr/>
        </p:nvSpPr>
        <p:spPr>
          <a:xfrm rot="16200000">
            <a:off x="4573800" y="2687040"/>
            <a:ext cx="736560" cy="287640"/>
          </a:xfrm>
          <a:prstGeom prst="rect">
            <a:avLst/>
          </a:prstGeom>
          <a:noFill/>
          <a:ln w="0">
            <a:noFill/>
          </a:ln>
        </p:spPr>
        <p:style>
          <a:lnRef idx="0"/>
          <a:fillRef idx="0"/>
          <a:effectRef idx="0"/>
          <a:fontRef idx="minor"/>
        </p:style>
        <p:txBody>
          <a:bodyPr lIns="0" rIns="0" tIns="0" bIns="0" anchor="t">
            <a:spAutoFit/>
          </a:bodyPr>
          <a:p>
            <a:pPr algn="r" defTabSz="914400">
              <a:lnSpc>
                <a:spcPts val="2262"/>
              </a:lnSpc>
            </a:pPr>
            <a:r>
              <a:rPr b="0" i="1" lang="vi-VN" sz="2040" strike="noStrike" u="none">
                <a:solidFill>
                  <a:srgbClr val="ffffff"/>
                </a:solidFill>
                <a:effectLst/>
                <a:uFillTx/>
                <a:latin typeface="Lato Italics"/>
                <a:ea typeface="Lato Italics"/>
              </a:rPr>
              <a:t>02</a:t>
            </a:r>
            <a:endParaRPr b="0" lang="vi-VN" sz="2040" strike="noStrike" u="none">
              <a:solidFill>
                <a:srgbClr val="000000"/>
              </a:solidFill>
              <a:effectLst/>
              <a:uFillTx/>
              <a:latin typeface="Arial"/>
            </a:endParaRPr>
          </a:p>
        </p:txBody>
      </p:sp>
      <p:sp>
        <p:nvSpPr>
          <p:cNvPr id="168" name="TextBox 38"/>
          <p:cNvSpPr/>
          <p:nvPr/>
        </p:nvSpPr>
        <p:spPr>
          <a:xfrm rot="16200000">
            <a:off x="546840" y="2687040"/>
            <a:ext cx="736200" cy="287640"/>
          </a:xfrm>
          <a:prstGeom prst="rect">
            <a:avLst/>
          </a:prstGeom>
          <a:noFill/>
          <a:ln w="0">
            <a:noFill/>
          </a:ln>
        </p:spPr>
        <p:style>
          <a:lnRef idx="0"/>
          <a:fillRef idx="0"/>
          <a:effectRef idx="0"/>
          <a:fontRef idx="minor"/>
        </p:style>
        <p:txBody>
          <a:bodyPr lIns="0" rIns="0" tIns="0" bIns="0" anchor="t">
            <a:spAutoFit/>
          </a:bodyPr>
          <a:p>
            <a:pPr algn="r" defTabSz="914400">
              <a:lnSpc>
                <a:spcPts val="2262"/>
              </a:lnSpc>
            </a:pPr>
            <a:r>
              <a:rPr b="0" i="1" lang="vi-VN" sz="2040" strike="noStrike" u="none">
                <a:solidFill>
                  <a:srgbClr val="ffffff"/>
                </a:solidFill>
                <a:effectLst/>
                <a:uFillTx/>
                <a:latin typeface="Lato Italics"/>
                <a:ea typeface="Lato Italics"/>
              </a:rPr>
              <a:t>01</a:t>
            </a:r>
            <a:endParaRPr b="0" lang="vi-VN" sz="2040" strike="noStrike" u="none">
              <a:solidFill>
                <a:srgbClr val="000000"/>
              </a:solidFill>
              <a:effectLst/>
              <a:uFillTx/>
              <a:latin typeface="Arial"/>
            </a:endParaRPr>
          </a:p>
        </p:txBody>
      </p:sp>
      <p:sp>
        <p:nvSpPr>
          <p:cNvPr id="169" name="TextBox 39"/>
          <p:cNvSpPr/>
          <p:nvPr/>
        </p:nvSpPr>
        <p:spPr>
          <a:xfrm>
            <a:off x="666000" y="4964040"/>
            <a:ext cx="2938320" cy="131724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vi-VN" sz="1729" spc="201" strike="noStrike" u="none">
                <a:solidFill>
                  <a:srgbClr val="000000"/>
                </a:solidFill>
                <a:effectLst/>
                <a:uFillTx/>
                <a:latin typeface="Lato"/>
                <a:ea typeface="Lato"/>
              </a:rPr>
              <a:t>Xác định nguyên nhân khiến sinh viên hình thành thói quen sinh hoạt không điều độ</a:t>
            </a:r>
            <a:endParaRPr b="0" lang="vi-VN" sz="1729" strike="noStrike" u="none">
              <a:solidFill>
                <a:srgbClr val="000000"/>
              </a:solidFill>
              <a:effectLst/>
              <a:uFillTx/>
              <a:latin typeface="Arial"/>
            </a:endParaRPr>
          </a:p>
        </p:txBody>
      </p:sp>
      <p:sp>
        <p:nvSpPr>
          <p:cNvPr id="170" name="TextBox 40"/>
          <p:cNvSpPr/>
          <p:nvPr/>
        </p:nvSpPr>
        <p:spPr>
          <a:xfrm>
            <a:off x="4691160" y="4964040"/>
            <a:ext cx="2938320" cy="131724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vi-VN" sz="1729" spc="201" strike="noStrike" u="none">
                <a:solidFill>
                  <a:srgbClr val="000000"/>
                </a:solidFill>
                <a:effectLst/>
                <a:uFillTx/>
                <a:latin typeface="Lato"/>
                <a:ea typeface="Lato"/>
              </a:rPr>
              <a:t>Phân tích ảnh hưởng thói quen sinh hoạt không điều độ đến kết quả học tập sinh viên</a:t>
            </a:r>
            <a:endParaRPr b="0" lang="vi-VN" sz="1729" strike="noStrike" u="none">
              <a:solidFill>
                <a:srgbClr val="000000"/>
              </a:solidFill>
              <a:effectLst/>
              <a:uFillTx/>
              <a:latin typeface="Arial"/>
            </a:endParaRPr>
          </a:p>
        </p:txBody>
      </p:sp>
      <p:sp>
        <p:nvSpPr>
          <p:cNvPr id="171" name="TextBox 41"/>
          <p:cNvSpPr/>
          <p:nvPr/>
        </p:nvSpPr>
        <p:spPr>
          <a:xfrm>
            <a:off x="8740800" y="4964040"/>
            <a:ext cx="2761920" cy="1580760"/>
          </a:xfrm>
          <a:prstGeom prst="rect">
            <a:avLst/>
          </a:prstGeom>
          <a:noFill/>
          <a:ln w="0">
            <a:noFill/>
          </a:ln>
        </p:spPr>
        <p:style>
          <a:lnRef idx="0"/>
          <a:fillRef idx="0"/>
          <a:effectRef idx="0"/>
          <a:fontRef idx="minor"/>
        </p:style>
        <p:txBody>
          <a:bodyPr lIns="0" rIns="0" tIns="0" bIns="0" anchor="t">
            <a:spAutoFit/>
          </a:bodyPr>
          <a:p>
            <a:pPr defTabSz="914400">
              <a:lnSpc>
                <a:spcPct val="100000"/>
              </a:lnSpc>
            </a:pPr>
            <a:r>
              <a:rPr b="0" lang="vi-VN" sz="1729" spc="201" strike="noStrike" u="none">
                <a:solidFill>
                  <a:srgbClr val="000000"/>
                </a:solidFill>
                <a:effectLst/>
                <a:uFillTx/>
                <a:latin typeface="Lato"/>
                <a:ea typeface="Lato"/>
              </a:rPr>
              <a:t>Đề xuất các biện pháp và khuyến nghị giúp duy trì sinh hoạt điều độ, nâng cao kết quả học tập</a:t>
            </a:r>
            <a:endParaRPr b="0" lang="vi-VN" sz="1729" strike="noStrike" u="none">
              <a:solidFill>
                <a:srgbClr val="000000"/>
              </a:solidFill>
              <a:effectLst/>
              <a:uFillTx/>
              <a:latin typeface="Arial"/>
            </a:endParaRPr>
          </a:p>
        </p:txBody>
      </p:sp>
      <p:pic>
        <p:nvPicPr>
          <p:cNvPr id="172" name="Picture 2" descr=""/>
          <p:cNvPicPr/>
          <p:nvPr/>
        </p:nvPicPr>
        <p:blipFill>
          <a:blip r:embed="rId2"/>
          <a:stretch/>
        </p:blipFill>
        <p:spPr>
          <a:xfrm>
            <a:off x="9307080" y="2284560"/>
            <a:ext cx="2195640" cy="2515320"/>
          </a:xfrm>
          <a:prstGeom prst="rect">
            <a:avLst/>
          </a:prstGeom>
          <a:noFill/>
          <a:ln w="0">
            <a:noFill/>
          </a:ln>
        </p:spPr>
      </p:pic>
      <p:sp>
        <p:nvSpPr>
          <p:cNvPr id="173" name="Freeform 26"/>
          <p:cNvSpPr/>
          <p:nvPr/>
        </p:nvSpPr>
        <p:spPr>
          <a:xfrm>
            <a:off x="5279760" y="2284560"/>
            <a:ext cx="2187360" cy="2513880"/>
          </a:xfrm>
          <a:custGeom>
            <a:avLst/>
            <a:gdLst>
              <a:gd name="textAreaLeft" fmla="*/ 0 w 2187360"/>
              <a:gd name="textAreaRight" fmla="*/ 2188080 w 2187360"/>
              <a:gd name="textAreaTop" fmla="*/ 0 h 2513880"/>
              <a:gd name="textAreaBottom" fmla="*/ 2514600 h 2513880"/>
            </a:gdLst>
            <a:ahLst/>
            <a:cxnLst/>
            <a:rect l="textAreaLeft" t="textAreaTop" r="textAreaRight" b="textAreaBottom"/>
            <a:pathLst>
              <a:path w="480450" h="546412">
                <a:moveTo>
                  <a:pt x="0" y="0"/>
                </a:moveTo>
                <a:lnTo>
                  <a:pt x="480450" y="0"/>
                </a:lnTo>
                <a:lnTo>
                  <a:pt x="480450" y="546412"/>
                </a:lnTo>
                <a:lnTo>
                  <a:pt x="0" y="546412"/>
                </a:ln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endParaRPr b="0" lang="vi-VN" sz="1200" strike="noStrike" u="none">
              <a:solidFill>
                <a:schemeClr val="dk1"/>
              </a:solidFill>
              <a:effectLst/>
              <a:uFillTx/>
              <a:latin typeface="Calibri"/>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74" name="Group 2"/>
          <p:cNvGrpSpPr/>
          <p:nvPr/>
        </p:nvGrpSpPr>
        <p:grpSpPr>
          <a:xfrm>
            <a:off x="-101880" y="5535360"/>
            <a:ext cx="12380400" cy="1430280"/>
            <a:chOff x="-101880" y="5535360"/>
            <a:chExt cx="12380400" cy="1430280"/>
          </a:xfrm>
        </p:grpSpPr>
        <p:sp>
          <p:nvSpPr>
            <p:cNvPr id="175" name="Freeform 3"/>
            <p:cNvSpPr/>
            <p:nvPr/>
          </p:nvSpPr>
          <p:spPr>
            <a:xfrm>
              <a:off x="-101880" y="5619600"/>
              <a:ext cx="12380400" cy="1346040"/>
            </a:xfrm>
            <a:custGeom>
              <a:avLst/>
              <a:gdLst>
                <a:gd name="textAreaLeft" fmla="*/ 0 w 12380400"/>
                <a:gd name="textAreaRight" fmla="*/ 12381120 w 12380400"/>
                <a:gd name="textAreaTop" fmla="*/ 0 h 1346040"/>
                <a:gd name="textAreaBottom" fmla="*/ 1346760 h 1346040"/>
              </a:gdLst>
              <a:ahLst/>
              <a:cxnLst/>
              <a:rect l="textAreaLeft" t="textAreaTop" r="textAreaRight" b="textAreaBottom"/>
              <a:pathLst>
                <a:path w="5587223" h="607686">
                  <a:moveTo>
                    <a:pt x="0" y="0"/>
                  </a:moveTo>
                  <a:lnTo>
                    <a:pt x="5587223" y="0"/>
                  </a:lnTo>
                  <a:lnTo>
                    <a:pt x="5587223" y="607686"/>
                  </a:lnTo>
                  <a:lnTo>
                    <a:pt x="0" y="607686"/>
                  </a:lnTo>
                  <a:close/>
                </a:path>
              </a:pathLst>
            </a:custGeom>
            <a:solidFill>
              <a:srgbClr val="ebe2d6"/>
            </a:solidFill>
            <a:ln w="0">
              <a:noFill/>
            </a:ln>
          </p:spPr>
          <p:style>
            <a:lnRef idx="0"/>
            <a:fillRef idx="0"/>
            <a:effectRef idx="0"/>
            <a:fontRef idx="minor"/>
          </p:style>
          <p:txBody>
            <a:bodyPr lIns="90000" rIns="90000" tIns="45000" bIns="45000" anchor="t">
              <a:noAutofit/>
            </a:bodyPr>
            <a:p>
              <a:pPr defTabSz="609480">
                <a:lnSpc>
                  <a:spcPct val="100000"/>
                </a:lnSpc>
              </a:pPr>
              <a:endParaRPr b="0" lang="vi-VN" sz="1200" strike="noStrike" u="none">
                <a:solidFill>
                  <a:srgbClr val="000000"/>
                </a:solidFill>
                <a:effectLst/>
                <a:uFillTx/>
                <a:latin typeface="Calibri"/>
              </a:endParaRPr>
            </a:p>
          </p:txBody>
        </p:sp>
        <p:sp>
          <p:nvSpPr>
            <p:cNvPr id="176" name="TextBox 4"/>
            <p:cNvSpPr/>
            <p:nvPr/>
          </p:nvSpPr>
          <p:spPr>
            <a:xfrm>
              <a:off x="-101880" y="5535360"/>
              <a:ext cx="12380400" cy="1430280"/>
            </a:xfrm>
            <a:prstGeom prst="rect">
              <a:avLst/>
            </a:prstGeom>
            <a:noFill/>
            <a:ln w="0">
              <a:noFill/>
            </a:ln>
          </p:spPr>
          <p:style>
            <a:lnRef idx="0"/>
            <a:fillRef idx="0"/>
            <a:effectRef idx="0"/>
            <a:fontRef idx="minor"/>
          </p:style>
          <p:txBody>
            <a:bodyPr lIns="33840" rIns="33840" tIns="33840" bIns="33840" anchor="ctr">
              <a:noAutofit/>
            </a:bodyPr>
            <a:p>
              <a:pPr algn="ctr" defTabSz="609480">
                <a:lnSpc>
                  <a:spcPts val="1772"/>
                </a:lnSpc>
              </a:pPr>
              <a:endParaRPr b="0" lang="vi-VN" sz="1200" strike="noStrike" u="none">
                <a:solidFill>
                  <a:srgbClr val="000000"/>
                </a:solidFill>
                <a:effectLst/>
                <a:uFillTx/>
                <a:latin typeface="Calibri"/>
              </a:endParaRPr>
            </a:p>
          </p:txBody>
        </p:sp>
      </p:grpSp>
      <p:grpSp>
        <p:nvGrpSpPr>
          <p:cNvPr id="177" name="Group 5"/>
          <p:cNvGrpSpPr/>
          <p:nvPr/>
        </p:nvGrpSpPr>
        <p:grpSpPr>
          <a:xfrm>
            <a:off x="343080" y="4114800"/>
            <a:ext cx="11505600" cy="2399760"/>
            <a:chOff x="343080" y="4114800"/>
            <a:chExt cx="11505600" cy="2399760"/>
          </a:xfrm>
        </p:grpSpPr>
        <p:sp>
          <p:nvSpPr>
            <p:cNvPr id="178" name="Freeform 6"/>
            <p:cNvSpPr/>
            <p:nvPr/>
          </p:nvSpPr>
          <p:spPr>
            <a:xfrm>
              <a:off x="343080" y="4114800"/>
              <a:ext cx="11505600" cy="2399760"/>
            </a:xfrm>
            <a:custGeom>
              <a:avLst/>
              <a:gdLst>
                <a:gd name="textAreaLeft" fmla="*/ 0 w 11505600"/>
                <a:gd name="textAreaRight" fmla="*/ 11506320 w 11505600"/>
                <a:gd name="textAreaTop" fmla="*/ 0 h 2399760"/>
                <a:gd name="textAreaBottom" fmla="*/ 2400480 h 2399760"/>
              </a:gdLst>
              <a:ahLst/>
              <a:cxnLst/>
              <a:rect l="textAreaLeft" t="textAreaTop" r="textAreaRight" b="textAreaBottom"/>
              <a:pathLst>
                <a:path w="2673917" h="557804">
                  <a:moveTo>
                    <a:pt x="0" y="0"/>
                  </a:moveTo>
                  <a:lnTo>
                    <a:pt x="2673917" y="0"/>
                  </a:lnTo>
                  <a:lnTo>
                    <a:pt x="2673917" y="557804"/>
                  </a:lnTo>
                  <a:lnTo>
                    <a:pt x="0" y="557804"/>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defTabSz="609480">
                <a:lnSpc>
                  <a:spcPct val="100000"/>
                </a:lnSpc>
              </a:pPr>
              <a:endParaRPr b="0" lang="vi-VN" sz="1200" strike="noStrike" u="none">
                <a:solidFill>
                  <a:srgbClr val="000000"/>
                </a:solidFill>
                <a:effectLst/>
                <a:uFillTx/>
                <a:latin typeface="Calibri"/>
              </a:endParaRPr>
            </a:p>
          </p:txBody>
        </p:sp>
      </p:grpSp>
      <p:sp>
        <p:nvSpPr>
          <p:cNvPr id="179" name="TextBox 7"/>
          <p:cNvSpPr/>
          <p:nvPr/>
        </p:nvSpPr>
        <p:spPr>
          <a:xfrm>
            <a:off x="712080" y="584280"/>
            <a:ext cx="7517160" cy="936000"/>
          </a:xfrm>
          <a:prstGeom prst="rect">
            <a:avLst/>
          </a:prstGeom>
          <a:noFill/>
          <a:ln w="0">
            <a:noFill/>
          </a:ln>
        </p:spPr>
        <p:style>
          <a:lnRef idx="0"/>
          <a:fillRef idx="0"/>
          <a:effectRef idx="0"/>
          <a:fontRef idx="minor"/>
        </p:style>
        <p:txBody>
          <a:bodyPr lIns="0" rIns="0" tIns="0" bIns="0" anchor="t">
            <a:spAutoFit/>
          </a:bodyPr>
          <a:p>
            <a:pPr algn="just" defTabSz="609480">
              <a:lnSpc>
                <a:spcPts val="7373"/>
              </a:lnSpc>
            </a:pPr>
            <a:r>
              <a:rPr b="1" lang="en-US" sz="5260" spc="-130" strike="noStrike" u="none">
                <a:solidFill>
                  <a:srgbClr val="000000"/>
                </a:solidFill>
                <a:effectLst/>
                <a:uFillTx/>
                <a:latin typeface="Roboto Bold"/>
                <a:ea typeface="Roboto Bold"/>
              </a:rPr>
              <a:t>Tài liệu tham khảo</a:t>
            </a:r>
            <a:endParaRPr b="0" lang="vi-VN" sz="5260" strike="noStrike" u="none">
              <a:solidFill>
                <a:srgbClr val="000000"/>
              </a:solidFill>
              <a:effectLst/>
              <a:uFillTx/>
              <a:latin typeface="Arial"/>
            </a:endParaRPr>
          </a:p>
        </p:txBody>
      </p:sp>
      <p:grpSp>
        <p:nvGrpSpPr>
          <p:cNvPr id="180" name="Group 9"/>
          <p:cNvGrpSpPr/>
          <p:nvPr/>
        </p:nvGrpSpPr>
        <p:grpSpPr>
          <a:xfrm>
            <a:off x="11566440" y="6177600"/>
            <a:ext cx="281880" cy="336960"/>
            <a:chOff x="11566440" y="6177600"/>
            <a:chExt cx="281880" cy="336960"/>
          </a:xfrm>
        </p:grpSpPr>
        <p:sp>
          <p:nvSpPr>
            <p:cNvPr id="181" name="Freeform 10"/>
            <p:cNvSpPr/>
            <p:nvPr/>
          </p:nvSpPr>
          <p:spPr>
            <a:xfrm>
              <a:off x="11566440" y="6230160"/>
              <a:ext cx="281880" cy="284400"/>
            </a:xfrm>
            <a:custGeom>
              <a:avLst/>
              <a:gdLst>
                <a:gd name="textAreaLeft" fmla="*/ 0 w 281880"/>
                <a:gd name="textAreaRight" fmla="*/ 282600 w 281880"/>
                <a:gd name="textAreaTop" fmla="*/ 0 h 284400"/>
                <a:gd name="textAreaBottom" fmla="*/ 285120 h 284400"/>
              </a:gdLst>
              <a:ahLst/>
              <a:cxnLst/>
              <a:rect l="textAreaLeft" t="textAreaTop" r="textAreaRight" b="textAreaBottom"/>
              <a:pathLst>
                <a:path w="205716" h="207472">
                  <a:moveTo>
                    <a:pt x="0" y="0"/>
                  </a:moveTo>
                  <a:lnTo>
                    <a:pt x="205716" y="0"/>
                  </a:lnTo>
                  <a:lnTo>
                    <a:pt x="205716" y="207472"/>
                  </a:lnTo>
                  <a:lnTo>
                    <a:pt x="0" y="207472"/>
                  </a:lnTo>
                  <a:close/>
                </a:path>
              </a:pathLst>
            </a:custGeom>
            <a:noFill/>
            <a:ln w="0">
              <a:noFill/>
            </a:ln>
          </p:spPr>
          <p:style>
            <a:lnRef idx="0"/>
            <a:fillRef idx="0"/>
            <a:effectRef idx="0"/>
            <a:fontRef idx="minor"/>
          </p:style>
          <p:txBody>
            <a:bodyPr lIns="90000" rIns="90000" tIns="45000" bIns="45000" anchor="t">
              <a:noAutofit/>
            </a:bodyPr>
            <a:p>
              <a:pPr defTabSz="609480">
                <a:lnSpc>
                  <a:spcPct val="100000"/>
                </a:lnSpc>
              </a:pPr>
              <a:endParaRPr b="0" lang="vi-VN" sz="1200" strike="noStrike" u="none">
                <a:solidFill>
                  <a:srgbClr val="000000"/>
                </a:solidFill>
                <a:effectLst/>
                <a:uFillTx/>
                <a:latin typeface="Calibri"/>
              </a:endParaRPr>
            </a:p>
          </p:txBody>
        </p:sp>
        <p:sp>
          <p:nvSpPr>
            <p:cNvPr id="182" name="TextBox 11"/>
            <p:cNvSpPr/>
            <p:nvPr/>
          </p:nvSpPr>
          <p:spPr>
            <a:xfrm>
              <a:off x="11566440" y="6177600"/>
              <a:ext cx="281880" cy="336600"/>
            </a:xfrm>
            <a:prstGeom prst="rect">
              <a:avLst/>
            </a:prstGeom>
            <a:noFill/>
            <a:ln w="0">
              <a:noFill/>
            </a:ln>
          </p:spPr>
          <p:style>
            <a:lnRef idx="0"/>
            <a:fillRef idx="0"/>
            <a:effectRef idx="0"/>
            <a:fontRef idx="minor"/>
          </p:style>
          <p:txBody>
            <a:bodyPr lIns="33840" rIns="33840" tIns="33840" bIns="33840" anchor="ctr">
              <a:noAutofit/>
            </a:bodyPr>
            <a:p>
              <a:pPr algn="ctr" defTabSz="609480">
                <a:lnSpc>
                  <a:spcPts val="1400"/>
                </a:lnSpc>
              </a:pPr>
              <a:r>
                <a:rPr b="0" lang="en-US" sz="1000" strike="noStrike" u="none">
                  <a:solidFill>
                    <a:srgbClr val="000000"/>
                  </a:solidFill>
                  <a:effectLst/>
                  <a:uFillTx/>
                  <a:latin typeface="Lato"/>
                  <a:ea typeface="Lato"/>
                </a:rPr>
                <a:t>18</a:t>
              </a:r>
              <a:endParaRPr b="0" lang="vi-VN" sz="1000" strike="noStrike" u="none">
                <a:solidFill>
                  <a:srgbClr val="000000"/>
                </a:solidFill>
                <a:effectLst/>
                <a:uFillTx/>
                <a:latin typeface="Arial"/>
              </a:endParaRPr>
            </a:p>
          </p:txBody>
        </p:sp>
      </p:grpSp>
      <p:grpSp>
        <p:nvGrpSpPr>
          <p:cNvPr id="183" name="Group 12"/>
          <p:cNvGrpSpPr/>
          <p:nvPr/>
        </p:nvGrpSpPr>
        <p:grpSpPr>
          <a:xfrm>
            <a:off x="836640" y="1881720"/>
            <a:ext cx="171000" cy="181080"/>
            <a:chOff x="836640" y="1881720"/>
            <a:chExt cx="171000" cy="181080"/>
          </a:xfrm>
        </p:grpSpPr>
        <p:sp>
          <p:nvSpPr>
            <p:cNvPr id="184" name="Freeform 13"/>
            <p:cNvSpPr/>
            <p:nvPr/>
          </p:nvSpPr>
          <p:spPr>
            <a:xfrm>
              <a:off x="836640" y="1891800"/>
              <a:ext cx="171000" cy="171000"/>
            </a:xfrm>
            <a:custGeom>
              <a:avLst/>
              <a:gdLst>
                <a:gd name="textAreaLeft" fmla="*/ 0 w 171000"/>
                <a:gd name="textAreaRight" fmla="*/ 171720 w 171000"/>
                <a:gd name="textAreaTop" fmla="*/ 0 h 171000"/>
                <a:gd name="textAreaBottom" fmla="*/ 171720 h 171000"/>
              </a:gdLst>
              <a:ahLst/>
              <a:cxnLst/>
              <a:rect l="textAreaLeft" t="textAreaTop" r="textAreaRight" b="textAreaBottom"/>
              <a:pathLst>
                <a:path w="812800" h="812800">
                  <a:moveTo>
                    <a:pt x="0" y="0"/>
                  </a:moveTo>
                  <a:lnTo>
                    <a:pt x="812800" y="0"/>
                  </a:lnTo>
                  <a:lnTo>
                    <a:pt x="812800" y="812800"/>
                  </a:lnTo>
                  <a:lnTo>
                    <a:pt x="0" y="812800"/>
                  </a:lnTo>
                  <a:close/>
                </a:path>
              </a:pathLst>
            </a:custGeom>
            <a:solidFill>
              <a:srgbClr val="000000"/>
            </a:solidFill>
            <a:ln w="0">
              <a:noFill/>
            </a:ln>
          </p:spPr>
          <p:style>
            <a:lnRef idx="0"/>
            <a:fillRef idx="0"/>
            <a:effectRef idx="0"/>
            <a:fontRef idx="minor"/>
          </p:style>
          <p:txBody>
            <a:bodyPr lIns="90000" rIns="90000" tIns="45000" bIns="45000" anchor="t">
              <a:noAutofit/>
            </a:bodyPr>
            <a:p>
              <a:pPr defTabSz="609480">
                <a:lnSpc>
                  <a:spcPct val="100000"/>
                </a:lnSpc>
              </a:pPr>
              <a:endParaRPr b="0" lang="vi-VN" sz="1200" strike="noStrike" u="none">
                <a:solidFill>
                  <a:srgbClr val="000000"/>
                </a:solidFill>
                <a:effectLst/>
                <a:uFillTx/>
                <a:latin typeface="Calibri"/>
              </a:endParaRPr>
            </a:p>
          </p:txBody>
        </p:sp>
        <p:sp>
          <p:nvSpPr>
            <p:cNvPr id="185" name="TextBox 14"/>
            <p:cNvSpPr/>
            <p:nvPr/>
          </p:nvSpPr>
          <p:spPr>
            <a:xfrm>
              <a:off x="836640" y="1881720"/>
              <a:ext cx="171000" cy="180720"/>
            </a:xfrm>
            <a:prstGeom prst="rect">
              <a:avLst/>
            </a:prstGeom>
            <a:noFill/>
            <a:ln w="0">
              <a:noFill/>
            </a:ln>
          </p:spPr>
          <p:style>
            <a:lnRef idx="0"/>
            <a:fillRef idx="0"/>
            <a:effectRef idx="0"/>
            <a:fontRef idx="minor"/>
          </p:style>
          <p:txBody>
            <a:bodyPr lIns="33840" rIns="33840" tIns="33840" bIns="33840" anchor="ctr">
              <a:noAutofit/>
            </a:bodyPr>
            <a:p>
              <a:pPr algn="ctr" defTabSz="609480">
                <a:lnSpc>
                  <a:spcPts val="2239"/>
                </a:lnSpc>
              </a:pPr>
              <a:endParaRPr b="0" lang="vi-VN" sz="1200" strike="noStrike" u="none">
                <a:solidFill>
                  <a:srgbClr val="000000"/>
                </a:solidFill>
                <a:effectLst/>
                <a:uFillTx/>
                <a:latin typeface="Calibri"/>
              </a:endParaRPr>
            </a:p>
          </p:txBody>
        </p:sp>
      </p:grpSp>
      <p:grpSp>
        <p:nvGrpSpPr>
          <p:cNvPr id="186" name="Group 15"/>
          <p:cNvGrpSpPr/>
          <p:nvPr/>
        </p:nvGrpSpPr>
        <p:grpSpPr>
          <a:xfrm>
            <a:off x="6872040" y="1902960"/>
            <a:ext cx="171000" cy="181080"/>
            <a:chOff x="6872040" y="1902960"/>
            <a:chExt cx="171000" cy="181080"/>
          </a:xfrm>
        </p:grpSpPr>
        <p:sp>
          <p:nvSpPr>
            <p:cNvPr id="187" name="Freeform 16"/>
            <p:cNvSpPr/>
            <p:nvPr/>
          </p:nvSpPr>
          <p:spPr>
            <a:xfrm>
              <a:off x="6872040" y="1913040"/>
              <a:ext cx="171000" cy="171000"/>
            </a:xfrm>
            <a:custGeom>
              <a:avLst/>
              <a:gdLst>
                <a:gd name="textAreaLeft" fmla="*/ 0 w 171000"/>
                <a:gd name="textAreaRight" fmla="*/ 171720 w 171000"/>
                <a:gd name="textAreaTop" fmla="*/ 0 h 171000"/>
                <a:gd name="textAreaBottom" fmla="*/ 171720 h 171000"/>
              </a:gdLst>
              <a:ahLst/>
              <a:cxnLst/>
              <a:rect l="textAreaLeft" t="textAreaTop" r="textAreaRight" b="textAreaBottom"/>
              <a:pathLst>
                <a:path w="812800" h="812800">
                  <a:moveTo>
                    <a:pt x="0" y="0"/>
                  </a:moveTo>
                  <a:lnTo>
                    <a:pt x="812800" y="0"/>
                  </a:lnTo>
                  <a:lnTo>
                    <a:pt x="812800" y="812800"/>
                  </a:lnTo>
                  <a:lnTo>
                    <a:pt x="0" y="812800"/>
                  </a:lnTo>
                  <a:close/>
                </a:path>
              </a:pathLst>
            </a:custGeom>
            <a:solidFill>
              <a:srgbClr val="000000"/>
            </a:solidFill>
            <a:ln w="0">
              <a:noFill/>
            </a:ln>
          </p:spPr>
          <p:style>
            <a:lnRef idx="0"/>
            <a:fillRef idx="0"/>
            <a:effectRef idx="0"/>
            <a:fontRef idx="minor"/>
          </p:style>
          <p:txBody>
            <a:bodyPr lIns="90000" rIns="90000" tIns="45000" bIns="45000" anchor="t">
              <a:noAutofit/>
            </a:bodyPr>
            <a:p>
              <a:pPr defTabSz="609480">
                <a:lnSpc>
                  <a:spcPct val="100000"/>
                </a:lnSpc>
              </a:pPr>
              <a:endParaRPr b="0" lang="vi-VN" sz="1200" strike="noStrike" u="none">
                <a:solidFill>
                  <a:srgbClr val="000000"/>
                </a:solidFill>
                <a:effectLst/>
                <a:uFillTx/>
                <a:latin typeface="Calibri"/>
              </a:endParaRPr>
            </a:p>
          </p:txBody>
        </p:sp>
        <p:sp>
          <p:nvSpPr>
            <p:cNvPr id="188" name="TextBox 17"/>
            <p:cNvSpPr/>
            <p:nvPr/>
          </p:nvSpPr>
          <p:spPr>
            <a:xfrm>
              <a:off x="6872040" y="1902960"/>
              <a:ext cx="171000" cy="180720"/>
            </a:xfrm>
            <a:prstGeom prst="rect">
              <a:avLst/>
            </a:prstGeom>
            <a:noFill/>
            <a:ln w="0">
              <a:noFill/>
            </a:ln>
          </p:spPr>
          <p:style>
            <a:lnRef idx="0"/>
            <a:fillRef idx="0"/>
            <a:effectRef idx="0"/>
            <a:fontRef idx="minor"/>
          </p:style>
          <p:txBody>
            <a:bodyPr lIns="33840" rIns="33840" tIns="33840" bIns="33840" anchor="ctr">
              <a:noAutofit/>
            </a:bodyPr>
            <a:p>
              <a:pPr algn="ctr" defTabSz="609480">
                <a:lnSpc>
                  <a:spcPts val="2239"/>
                </a:lnSpc>
              </a:pPr>
              <a:endParaRPr b="0" lang="vi-VN" sz="1200" strike="noStrike" u="none">
                <a:solidFill>
                  <a:srgbClr val="000000"/>
                </a:solidFill>
                <a:effectLst/>
                <a:uFillTx/>
                <a:latin typeface="Calibri"/>
              </a:endParaRPr>
            </a:p>
          </p:txBody>
        </p:sp>
      </p:grpSp>
      <p:grpSp>
        <p:nvGrpSpPr>
          <p:cNvPr id="189" name="Group 18"/>
          <p:cNvGrpSpPr/>
          <p:nvPr/>
        </p:nvGrpSpPr>
        <p:grpSpPr>
          <a:xfrm>
            <a:off x="836640" y="3000960"/>
            <a:ext cx="171000" cy="181080"/>
            <a:chOff x="836640" y="3000960"/>
            <a:chExt cx="171000" cy="181080"/>
          </a:xfrm>
        </p:grpSpPr>
        <p:sp>
          <p:nvSpPr>
            <p:cNvPr id="190" name="Freeform 19"/>
            <p:cNvSpPr/>
            <p:nvPr/>
          </p:nvSpPr>
          <p:spPr>
            <a:xfrm>
              <a:off x="836640" y="3011040"/>
              <a:ext cx="171000" cy="171000"/>
            </a:xfrm>
            <a:custGeom>
              <a:avLst/>
              <a:gdLst>
                <a:gd name="textAreaLeft" fmla="*/ 0 w 171000"/>
                <a:gd name="textAreaRight" fmla="*/ 171720 w 171000"/>
                <a:gd name="textAreaTop" fmla="*/ 0 h 171000"/>
                <a:gd name="textAreaBottom" fmla="*/ 171720 h 171000"/>
              </a:gdLst>
              <a:ahLst/>
              <a:cxnLst/>
              <a:rect l="textAreaLeft" t="textAreaTop" r="textAreaRight" b="textAreaBottom"/>
              <a:pathLst>
                <a:path w="812800" h="812800">
                  <a:moveTo>
                    <a:pt x="0" y="0"/>
                  </a:moveTo>
                  <a:lnTo>
                    <a:pt x="812800" y="0"/>
                  </a:lnTo>
                  <a:lnTo>
                    <a:pt x="812800" y="812800"/>
                  </a:lnTo>
                  <a:lnTo>
                    <a:pt x="0" y="812800"/>
                  </a:lnTo>
                  <a:close/>
                </a:path>
              </a:pathLst>
            </a:custGeom>
            <a:solidFill>
              <a:srgbClr val="000000"/>
            </a:solidFill>
            <a:ln w="0">
              <a:noFill/>
            </a:ln>
          </p:spPr>
          <p:style>
            <a:lnRef idx="0"/>
            <a:fillRef idx="0"/>
            <a:effectRef idx="0"/>
            <a:fontRef idx="minor"/>
          </p:style>
          <p:txBody>
            <a:bodyPr lIns="90000" rIns="90000" tIns="45000" bIns="45000" anchor="t">
              <a:noAutofit/>
            </a:bodyPr>
            <a:p>
              <a:pPr defTabSz="609480">
                <a:lnSpc>
                  <a:spcPct val="100000"/>
                </a:lnSpc>
              </a:pPr>
              <a:endParaRPr b="0" lang="vi-VN" sz="1200" strike="noStrike" u="none">
                <a:solidFill>
                  <a:srgbClr val="000000"/>
                </a:solidFill>
                <a:effectLst/>
                <a:uFillTx/>
                <a:latin typeface="Calibri"/>
              </a:endParaRPr>
            </a:p>
          </p:txBody>
        </p:sp>
        <p:sp>
          <p:nvSpPr>
            <p:cNvPr id="191" name="TextBox 20"/>
            <p:cNvSpPr/>
            <p:nvPr/>
          </p:nvSpPr>
          <p:spPr>
            <a:xfrm>
              <a:off x="836640" y="3000960"/>
              <a:ext cx="171000" cy="180720"/>
            </a:xfrm>
            <a:prstGeom prst="rect">
              <a:avLst/>
            </a:prstGeom>
            <a:noFill/>
            <a:ln w="0">
              <a:noFill/>
            </a:ln>
          </p:spPr>
          <p:style>
            <a:lnRef idx="0"/>
            <a:fillRef idx="0"/>
            <a:effectRef idx="0"/>
            <a:fontRef idx="minor"/>
          </p:style>
          <p:txBody>
            <a:bodyPr lIns="33840" rIns="33840" tIns="33840" bIns="33840" anchor="ctr">
              <a:noAutofit/>
            </a:bodyPr>
            <a:p>
              <a:pPr algn="ctr" defTabSz="609480">
                <a:lnSpc>
                  <a:spcPts val="2239"/>
                </a:lnSpc>
              </a:pPr>
              <a:endParaRPr b="0" lang="vi-VN" sz="1200" strike="noStrike" u="none">
                <a:solidFill>
                  <a:srgbClr val="000000"/>
                </a:solidFill>
                <a:effectLst/>
                <a:uFillTx/>
                <a:latin typeface="Calibri"/>
              </a:endParaRPr>
            </a:p>
          </p:txBody>
        </p:sp>
      </p:grpSp>
      <p:grpSp>
        <p:nvGrpSpPr>
          <p:cNvPr id="192" name="Group 21"/>
          <p:cNvGrpSpPr/>
          <p:nvPr/>
        </p:nvGrpSpPr>
        <p:grpSpPr>
          <a:xfrm>
            <a:off x="6872040" y="3022200"/>
            <a:ext cx="171000" cy="181080"/>
            <a:chOff x="6872040" y="3022200"/>
            <a:chExt cx="171000" cy="181080"/>
          </a:xfrm>
        </p:grpSpPr>
        <p:sp>
          <p:nvSpPr>
            <p:cNvPr id="193" name="Freeform 22"/>
            <p:cNvSpPr/>
            <p:nvPr/>
          </p:nvSpPr>
          <p:spPr>
            <a:xfrm>
              <a:off x="6872040" y="3032280"/>
              <a:ext cx="171000" cy="171000"/>
            </a:xfrm>
            <a:custGeom>
              <a:avLst/>
              <a:gdLst>
                <a:gd name="textAreaLeft" fmla="*/ 0 w 171000"/>
                <a:gd name="textAreaRight" fmla="*/ 171720 w 171000"/>
                <a:gd name="textAreaTop" fmla="*/ 0 h 171000"/>
                <a:gd name="textAreaBottom" fmla="*/ 171720 h 171000"/>
              </a:gdLst>
              <a:ahLst/>
              <a:cxnLst/>
              <a:rect l="textAreaLeft" t="textAreaTop" r="textAreaRight" b="textAreaBottom"/>
              <a:pathLst>
                <a:path w="812800" h="812800">
                  <a:moveTo>
                    <a:pt x="0" y="0"/>
                  </a:moveTo>
                  <a:lnTo>
                    <a:pt x="812800" y="0"/>
                  </a:lnTo>
                  <a:lnTo>
                    <a:pt x="812800" y="812800"/>
                  </a:lnTo>
                  <a:lnTo>
                    <a:pt x="0" y="812800"/>
                  </a:lnTo>
                  <a:close/>
                </a:path>
              </a:pathLst>
            </a:custGeom>
            <a:solidFill>
              <a:srgbClr val="000000"/>
            </a:solidFill>
            <a:ln w="0">
              <a:noFill/>
            </a:ln>
          </p:spPr>
          <p:style>
            <a:lnRef idx="0"/>
            <a:fillRef idx="0"/>
            <a:effectRef idx="0"/>
            <a:fontRef idx="minor"/>
          </p:style>
          <p:txBody>
            <a:bodyPr lIns="90000" rIns="90000" tIns="45000" bIns="45000" anchor="t">
              <a:noAutofit/>
            </a:bodyPr>
            <a:p>
              <a:pPr defTabSz="609480">
                <a:lnSpc>
                  <a:spcPct val="100000"/>
                </a:lnSpc>
              </a:pPr>
              <a:endParaRPr b="0" lang="vi-VN" sz="1200" strike="noStrike" u="none">
                <a:solidFill>
                  <a:srgbClr val="000000"/>
                </a:solidFill>
                <a:effectLst/>
                <a:uFillTx/>
                <a:latin typeface="Calibri"/>
              </a:endParaRPr>
            </a:p>
          </p:txBody>
        </p:sp>
        <p:sp>
          <p:nvSpPr>
            <p:cNvPr id="194" name="TextBox 23"/>
            <p:cNvSpPr/>
            <p:nvPr/>
          </p:nvSpPr>
          <p:spPr>
            <a:xfrm>
              <a:off x="6872040" y="3022200"/>
              <a:ext cx="171000" cy="180720"/>
            </a:xfrm>
            <a:prstGeom prst="rect">
              <a:avLst/>
            </a:prstGeom>
            <a:noFill/>
            <a:ln w="0">
              <a:noFill/>
            </a:ln>
          </p:spPr>
          <p:style>
            <a:lnRef idx="0"/>
            <a:fillRef idx="0"/>
            <a:effectRef idx="0"/>
            <a:fontRef idx="minor"/>
          </p:style>
          <p:txBody>
            <a:bodyPr lIns="33840" rIns="33840" tIns="33840" bIns="33840" anchor="ctr">
              <a:noAutofit/>
            </a:bodyPr>
            <a:p>
              <a:pPr algn="ctr" defTabSz="609480">
                <a:lnSpc>
                  <a:spcPts val="2239"/>
                </a:lnSpc>
              </a:pPr>
              <a:endParaRPr b="0" lang="vi-VN" sz="1200" strike="noStrike" u="none">
                <a:solidFill>
                  <a:srgbClr val="000000"/>
                </a:solidFill>
                <a:effectLst/>
                <a:uFillTx/>
                <a:latin typeface="Calibri"/>
              </a:endParaRPr>
            </a:p>
          </p:txBody>
        </p:sp>
      </p:grpSp>
      <p:sp>
        <p:nvSpPr>
          <p:cNvPr id="195" name="TextBox 24"/>
          <p:cNvSpPr/>
          <p:nvPr/>
        </p:nvSpPr>
        <p:spPr>
          <a:xfrm>
            <a:off x="1117440" y="1814760"/>
            <a:ext cx="4201560" cy="711360"/>
          </a:xfrm>
          <a:prstGeom prst="rect">
            <a:avLst/>
          </a:prstGeom>
          <a:noFill/>
          <a:ln w="0">
            <a:noFill/>
          </a:ln>
        </p:spPr>
        <p:style>
          <a:lnRef idx="0"/>
          <a:fillRef idx="0"/>
          <a:effectRef idx="0"/>
          <a:fontRef idx="minor"/>
        </p:style>
        <p:txBody>
          <a:bodyPr lIns="0" rIns="0" tIns="0" bIns="0" anchor="t">
            <a:spAutoFit/>
          </a:bodyPr>
          <a:p>
            <a:pPr defTabSz="609480">
              <a:lnSpc>
                <a:spcPts val="1868"/>
              </a:lnSpc>
            </a:pPr>
            <a:r>
              <a:rPr b="0" lang="en-US" sz="1340" strike="noStrike" u="none">
                <a:solidFill>
                  <a:srgbClr val="000000"/>
                </a:solidFill>
                <a:effectLst/>
                <a:uFillTx/>
                <a:latin typeface="Lato"/>
                <a:ea typeface="Lato"/>
              </a:rPr>
              <a:t>Đào Văn Phương, </a:t>
            </a:r>
            <a:r>
              <a:rPr b="0" i="1" lang="en-US" sz="1340" strike="noStrike" u="none">
                <a:solidFill>
                  <a:srgbClr val="000000"/>
                </a:solidFill>
                <a:effectLst/>
                <a:uFillTx/>
                <a:latin typeface="Lato"/>
                <a:ea typeface="Lato"/>
              </a:rPr>
              <a:t>Yếu tố liên quan đến hành vi lối sống kém lành mạnh ở sinh viên Hà Nội năm 2023</a:t>
            </a:r>
            <a:r>
              <a:rPr b="0" lang="en-US" sz="1340" strike="noStrike" u="none">
                <a:solidFill>
                  <a:srgbClr val="000000"/>
                </a:solidFill>
                <a:effectLst/>
                <a:uFillTx/>
                <a:latin typeface="Lato"/>
                <a:ea typeface="Lato"/>
              </a:rPr>
              <a:t>, Tạp chí Nghiên cứu Y học, 2024</a:t>
            </a:r>
            <a:endParaRPr b="0" lang="vi-VN" sz="1340" strike="noStrike" u="none">
              <a:solidFill>
                <a:srgbClr val="000000"/>
              </a:solidFill>
              <a:effectLst/>
              <a:uFillTx/>
              <a:latin typeface="Arial"/>
            </a:endParaRPr>
          </a:p>
        </p:txBody>
      </p:sp>
      <p:sp>
        <p:nvSpPr>
          <p:cNvPr id="196" name="TextBox 25"/>
          <p:cNvSpPr/>
          <p:nvPr/>
        </p:nvSpPr>
        <p:spPr>
          <a:xfrm>
            <a:off x="7153200" y="1836000"/>
            <a:ext cx="4123800" cy="1022040"/>
          </a:xfrm>
          <a:prstGeom prst="rect">
            <a:avLst/>
          </a:prstGeom>
          <a:noFill/>
          <a:ln w="0">
            <a:noFill/>
          </a:ln>
        </p:spPr>
        <p:style>
          <a:lnRef idx="0"/>
          <a:fillRef idx="0"/>
          <a:effectRef idx="0"/>
          <a:fontRef idx="minor"/>
        </p:style>
        <p:txBody>
          <a:bodyPr lIns="0" rIns="0" tIns="0" bIns="0" anchor="t">
            <a:spAutoFit/>
          </a:bodyPr>
          <a:p>
            <a:pPr defTabSz="609480">
              <a:lnSpc>
                <a:spcPct val="100000"/>
              </a:lnSpc>
            </a:pPr>
            <a:r>
              <a:rPr b="0" lang="en-US" sz="1340" strike="noStrike" u="none">
                <a:solidFill>
                  <a:srgbClr val="000000"/>
                </a:solidFill>
                <a:effectLst/>
                <a:uFillTx/>
                <a:latin typeface="Lato"/>
                <a:ea typeface="Lato"/>
              </a:rPr>
              <a:t>Trần Thảo Vi, </a:t>
            </a:r>
            <a:r>
              <a:rPr b="0" i="1" lang="en-US" sz="1340" strike="noStrike" u="none">
                <a:solidFill>
                  <a:srgbClr val="000000"/>
                </a:solidFill>
                <a:effectLst/>
                <a:uFillTx/>
                <a:latin typeface="Lato"/>
                <a:ea typeface="Lato"/>
              </a:rPr>
              <a:t>Căng thẳng học tập trong sinh viên Việt Nam: Nghiên cứu theo chiều dọc ba năm về tác động của yếu tố gia đình</a:t>
            </a:r>
            <a:r>
              <a:rPr b="0" lang="en-US" sz="1340" strike="noStrike" u="none">
                <a:solidFill>
                  <a:srgbClr val="000000"/>
                </a:solidFill>
                <a:effectLst/>
                <a:uFillTx/>
                <a:latin typeface="Lato"/>
                <a:ea typeface="Lato"/>
              </a:rPr>
              <a:t>, lối sống và học tập, Tạp chí Nghiên cứu Y học Nông thôn, 2024</a:t>
            </a:r>
            <a:endParaRPr b="0" lang="vi-VN" sz="1340" strike="noStrike" u="none">
              <a:solidFill>
                <a:srgbClr val="000000"/>
              </a:solidFill>
              <a:effectLst/>
              <a:uFillTx/>
              <a:latin typeface="Arial"/>
            </a:endParaRPr>
          </a:p>
        </p:txBody>
      </p:sp>
      <p:sp>
        <p:nvSpPr>
          <p:cNvPr id="197" name="TextBox 26"/>
          <p:cNvSpPr/>
          <p:nvPr/>
        </p:nvSpPr>
        <p:spPr>
          <a:xfrm>
            <a:off x="1117440" y="2934360"/>
            <a:ext cx="4063320" cy="1423080"/>
          </a:xfrm>
          <a:prstGeom prst="rect">
            <a:avLst/>
          </a:prstGeom>
          <a:noFill/>
          <a:ln w="0">
            <a:noFill/>
          </a:ln>
        </p:spPr>
        <p:style>
          <a:lnRef idx="0"/>
          <a:fillRef idx="0"/>
          <a:effectRef idx="0"/>
          <a:fontRef idx="minor"/>
        </p:style>
        <p:txBody>
          <a:bodyPr lIns="0" rIns="0" tIns="0" bIns="0" anchor="t">
            <a:spAutoFit/>
          </a:bodyPr>
          <a:p>
            <a:pPr defTabSz="609480">
              <a:lnSpc>
                <a:spcPts val="1868"/>
              </a:lnSpc>
            </a:pPr>
            <a:r>
              <a:rPr b="0" lang="vi-VN" sz="1340" strike="noStrike" u="none">
                <a:solidFill>
                  <a:srgbClr val="000000"/>
                </a:solidFill>
                <a:effectLst/>
                <a:uFillTx/>
                <a:latin typeface="Lato"/>
                <a:ea typeface="Lato"/>
              </a:rPr>
              <a:t>Andrew J. K. Phillips, </a:t>
            </a:r>
            <a:r>
              <a:rPr b="0" i="1" lang="vi-VN" sz="1340" strike="noStrike" u="none">
                <a:solidFill>
                  <a:srgbClr val="000000"/>
                </a:solidFill>
                <a:effectLst/>
                <a:uFillTx/>
                <a:latin typeface="Lato"/>
                <a:ea typeface="Lato"/>
              </a:rPr>
              <a:t>Mô hình ngủ/thức không đều liên quan đến thành tích học tập kém và sự chậm trễ nhịp sinh học cũng như thời gian ngủ/thức ở sinh viên đại học</a:t>
            </a:r>
            <a:r>
              <a:rPr b="0" lang="vi-VN" sz="1340" strike="noStrike" u="none">
                <a:solidFill>
                  <a:srgbClr val="000000"/>
                </a:solidFill>
                <a:effectLst/>
                <a:uFillTx/>
                <a:latin typeface="Lato"/>
                <a:ea typeface="Lato"/>
              </a:rPr>
              <a:t>, Scientific Reports, 2017</a:t>
            </a:r>
            <a:endParaRPr b="0" lang="vi-VN" sz="1340" strike="noStrike" u="none">
              <a:solidFill>
                <a:srgbClr val="000000"/>
              </a:solidFill>
              <a:effectLst/>
              <a:uFillTx/>
              <a:latin typeface="Arial"/>
            </a:endParaRPr>
          </a:p>
          <a:p>
            <a:pPr defTabSz="609480">
              <a:lnSpc>
                <a:spcPts val="1868"/>
              </a:lnSpc>
            </a:pPr>
            <a:endParaRPr b="0" lang="vi-VN" sz="1340" strike="noStrike" u="none">
              <a:solidFill>
                <a:srgbClr val="000000"/>
              </a:solidFill>
              <a:effectLst/>
              <a:uFillTx/>
              <a:latin typeface="Arial"/>
            </a:endParaRPr>
          </a:p>
        </p:txBody>
      </p:sp>
      <p:sp>
        <p:nvSpPr>
          <p:cNvPr id="198" name="TextBox 27"/>
          <p:cNvSpPr/>
          <p:nvPr/>
        </p:nvSpPr>
        <p:spPr>
          <a:xfrm>
            <a:off x="7153200" y="2955600"/>
            <a:ext cx="4201560" cy="1185840"/>
          </a:xfrm>
          <a:prstGeom prst="rect">
            <a:avLst/>
          </a:prstGeom>
          <a:noFill/>
          <a:ln w="0">
            <a:noFill/>
          </a:ln>
        </p:spPr>
        <p:style>
          <a:lnRef idx="0"/>
          <a:fillRef idx="0"/>
          <a:effectRef idx="0"/>
          <a:fontRef idx="minor"/>
        </p:style>
        <p:txBody>
          <a:bodyPr lIns="0" rIns="0" tIns="0" bIns="0" anchor="t">
            <a:spAutoFit/>
          </a:bodyPr>
          <a:p>
            <a:pPr defTabSz="609480">
              <a:lnSpc>
                <a:spcPts val="1868"/>
              </a:lnSpc>
            </a:pPr>
            <a:r>
              <a:rPr b="0" lang="en-US" sz="1340" strike="noStrike" u="none">
                <a:solidFill>
                  <a:srgbClr val="000000"/>
                </a:solidFill>
                <a:effectLst/>
                <a:uFillTx/>
                <a:latin typeface="Lato"/>
                <a:ea typeface="Lato"/>
              </a:rPr>
              <a:t>Benjamin Smarr, </a:t>
            </a:r>
            <a:r>
              <a:rPr b="0" i="1" lang="vi-VN" sz="1340" strike="noStrike" u="none">
                <a:solidFill>
                  <a:srgbClr val="000000"/>
                </a:solidFill>
                <a:effectLst/>
                <a:uFillTx/>
                <a:latin typeface="Lato"/>
                <a:ea typeface="Lato"/>
              </a:rPr>
              <a:t>3,4 triệu lượt đăng nhập hệ thống quản lý học tập thực tế cho thấy phần lớn sinh viên gặp “lệch múi giờ xã hội”, có tương quan với thành tích học tập giảm sút</a:t>
            </a:r>
            <a:r>
              <a:rPr b="0" lang="en-US" sz="1340" strike="noStrike" u="none">
                <a:solidFill>
                  <a:srgbClr val="000000"/>
                </a:solidFill>
                <a:effectLst/>
                <a:uFillTx/>
                <a:latin typeface="Lato"/>
                <a:ea typeface="Lato"/>
              </a:rPr>
              <a:t>, Scientific Reports , 2018</a:t>
            </a:r>
            <a:endParaRPr b="0" lang="vi-VN" sz="134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99" name="Group 2"/>
          <p:cNvGrpSpPr/>
          <p:nvPr/>
        </p:nvGrpSpPr>
        <p:grpSpPr>
          <a:xfrm>
            <a:off x="-101880" y="5535360"/>
            <a:ext cx="12380400" cy="1430280"/>
            <a:chOff x="-101880" y="5535360"/>
            <a:chExt cx="12380400" cy="1430280"/>
          </a:xfrm>
        </p:grpSpPr>
        <p:sp>
          <p:nvSpPr>
            <p:cNvPr id="200" name="Freeform 3"/>
            <p:cNvSpPr/>
            <p:nvPr/>
          </p:nvSpPr>
          <p:spPr>
            <a:xfrm>
              <a:off x="-101880" y="5619600"/>
              <a:ext cx="12380400" cy="1346040"/>
            </a:xfrm>
            <a:custGeom>
              <a:avLst/>
              <a:gdLst>
                <a:gd name="textAreaLeft" fmla="*/ 0 w 12380400"/>
                <a:gd name="textAreaRight" fmla="*/ 12381120 w 12380400"/>
                <a:gd name="textAreaTop" fmla="*/ 0 h 1346040"/>
                <a:gd name="textAreaBottom" fmla="*/ 1346760 h 1346040"/>
              </a:gdLst>
              <a:ahLst/>
              <a:cxnLst/>
              <a:rect l="textAreaLeft" t="textAreaTop" r="textAreaRight" b="textAreaBottom"/>
              <a:pathLst>
                <a:path w="5587223" h="607686">
                  <a:moveTo>
                    <a:pt x="0" y="0"/>
                  </a:moveTo>
                  <a:lnTo>
                    <a:pt x="5587223" y="0"/>
                  </a:lnTo>
                  <a:lnTo>
                    <a:pt x="5587223" y="607686"/>
                  </a:lnTo>
                  <a:lnTo>
                    <a:pt x="0" y="607686"/>
                  </a:lnTo>
                  <a:close/>
                </a:path>
              </a:pathLst>
            </a:custGeom>
            <a:solidFill>
              <a:srgbClr val="ebe2d6"/>
            </a:solidFill>
            <a:ln w="0">
              <a:noFill/>
            </a:ln>
          </p:spPr>
          <p:style>
            <a:lnRef idx="0"/>
            <a:fillRef idx="0"/>
            <a:effectRef idx="0"/>
            <a:fontRef idx="minor"/>
          </p:style>
          <p:txBody>
            <a:bodyPr lIns="90000" rIns="90000" tIns="45000" bIns="45000" anchor="t">
              <a:noAutofit/>
            </a:bodyPr>
            <a:p>
              <a:pPr defTabSz="914400">
                <a:lnSpc>
                  <a:spcPct val="100000"/>
                </a:lnSpc>
              </a:pPr>
              <a:endParaRPr b="0" lang="vi-VN" sz="1200" strike="noStrike" u="none">
                <a:solidFill>
                  <a:schemeClr val="dk1"/>
                </a:solidFill>
                <a:effectLst/>
                <a:uFillTx/>
                <a:latin typeface="Calibri"/>
              </a:endParaRPr>
            </a:p>
          </p:txBody>
        </p:sp>
        <p:sp>
          <p:nvSpPr>
            <p:cNvPr id="201" name="TextBox 4"/>
            <p:cNvSpPr/>
            <p:nvPr/>
          </p:nvSpPr>
          <p:spPr>
            <a:xfrm>
              <a:off x="-101880" y="5535360"/>
              <a:ext cx="12380400" cy="1430280"/>
            </a:xfrm>
            <a:prstGeom prst="rect">
              <a:avLst/>
            </a:prstGeom>
            <a:noFill/>
            <a:ln w="0">
              <a:noFill/>
            </a:ln>
          </p:spPr>
          <p:style>
            <a:lnRef idx="0"/>
            <a:fillRef idx="0"/>
            <a:effectRef idx="0"/>
            <a:fontRef idx="minor"/>
          </p:style>
          <p:txBody>
            <a:bodyPr lIns="33840" rIns="33840" tIns="33840" bIns="33840" anchor="ctr">
              <a:noAutofit/>
            </a:bodyPr>
            <a:p>
              <a:pPr algn="ctr" defTabSz="914400">
                <a:lnSpc>
                  <a:spcPts val="1772"/>
                </a:lnSpc>
              </a:pPr>
              <a:endParaRPr b="0" lang="vi-VN" sz="1200" strike="noStrike" u="none">
                <a:solidFill>
                  <a:schemeClr val="dk1"/>
                </a:solidFill>
                <a:effectLst/>
                <a:uFillTx/>
                <a:latin typeface="Calibri"/>
              </a:endParaRPr>
            </a:p>
          </p:txBody>
        </p:sp>
      </p:grpSp>
      <p:grpSp>
        <p:nvGrpSpPr>
          <p:cNvPr id="202" name="Group 5"/>
          <p:cNvGrpSpPr/>
          <p:nvPr/>
        </p:nvGrpSpPr>
        <p:grpSpPr>
          <a:xfrm>
            <a:off x="343080" y="4114800"/>
            <a:ext cx="11505600" cy="2399760"/>
            <a:chOff x="343080" y="4114800"/>
            <a:chExt cx="11505600" cy="2399760"/>
          </a:xfrm>
        </p:grpSpPr>
        <p:sp>
          <p:nvSpPr>
            <p:cNvPr id="203" name="Freeform 6"/>
            <p:cNvSpPr/>
            <p:nvPr/>
          </p:nvSpPr>
          <p:spPr>
            <a:xfrm>
              <a:off x="343080" y="4114800"/>
              <a:ext cx="11505600" cy="2399760"/>
            </a:xfrm>
            <a:custGeom>
              <a:avLst/>
              <a:gdLst>
                <a:gd name="textAreaLeft" fmla="*/ 0 w 11505600"/>
                <a:gd name="textAreaRight" fmla="*/ 11506320 w 11505600"/>
                <a:gd name="textAreaTop" fmla="*/ 0 h 2399760"/>
                <a:gd name="textAreaBottom" fmla="*/ 2400480 h 2399760"/>
              </a:gdLst>
              <a:ahLst/>
              <a:cxnLst/>
              <a:rect l="textAreaLeft" t="textAreaTop" r="textAreaRight" b="textAreaBottom"/>
              <a:pathLst>
                <a:path w="2673917" h="557804">
                  <a:moveTo>
                    <a:pt x="0" y="0"/>
                  </a:moveTo>
                  <a:lnTo>
                    <a:pt x="2673917" y="0"/>
                  </a:lnTo>
                  <a:lnTo>
                    <a:pt x="2673917" y="557804"/>
                  </a:lnTo>
                  <a:lnTo>
                    <a:pt x="0" y="557804"/>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defTabSz="914400">
                <a:lnSpc>
                  <a:spcPct val="100000"/>
                </a:lnSpc>
              </a:pPr>
              <a:endParaRPr b="0" lang="vi-VN" sz="1200" strike="noStrike" u="none">
                <a:solidFill>
                  <a:schemeClr val="dk1"/>
                </a:solidFill>
                <a:effectLst/>
                <a:uFillTx/>
                <a:latin typeface="Calibri"/>
              </a:endParaRPr>
            </a:p>
          </p:txBody>
        </p:sp>
      </p:grpSp>
      <p:sp>
        <p:nvSpPr>
          <p:cNvPr id="204" name="TextBox 7"/>
          <p:cNvSpPr/>
          <p:nvPr/>
        </p:nvSpPr>
        <p:spPr>
          <a:xfrm>
            <a:off x="712080" y="584280"/>
            <a:ext cx="7517160" cy="936000"/>
          </a:xfrm>
          <a:prstGeom prst="rect">
            <a:avLst/>
          </a:prstGeom>
          <a:noFill/>
          <a:ln w="0">
            <a:noFill/>
          </a:ln>
        </p:spPr>
        <p:style>
          <a:lnRef idx="0"/>
          <a:fillRef idx="0"/>
          <a:effectRef idx="0"/>
          <a:fontRef idx="minor"/>
        </p:style>
        <p:txBody>
          <a:bodyPr lIns="0" rIns="0" tIns="0" bIns="0" anchor="t">
            <a:spAutoFit/>
          </a:bodyPr>
          <a:p>
            <a:pPr algn="just" defTabSz="914400">
              <a:lnSpc>
                <a:spcPts val="7373"/>
              </a:lnSpc>
            </a:pPr>
            <a:r>
              <a:rPr b="1" lang="en-US" sz="5260" spc="-130" strike="noStrike" u="none">
                <a:solidFill>
                  <a:srgbClr val="000000"/>
                </a:solidFill>
                <a:effectLst/>
                <a:uFillTx/>
                <a:latin typeface="Roboto Bold"/>
                <a:ea typeface="Roboto Bold"/>
              </a:rPr>
              <a:t>Tài liệu tham khảo</a:t>
            </a:r>
            <a:endParaRPr b="0" lang="vi-VN" sz="5260" strike="noStrike" u="none">
              <a:solidFill>
                <a:srgbClr val="000000"/>
              </a:solidFill>
              <a:effectLst/>
              <a:uFillTx/>
              <a:latin typeface="Arial"/>
            </a:endParaRPr>
          </a:p>
        </p:txBody>
      </p:sp>
      <p:grpSp>
        <p:nvGrpSpPr>
          <p:cNvPr id="205" name="Group 9"/>
          <p:cNvGrpSpPr/>
          <p:nvPr/>
        </p:nvGrpSpPr>
        <p:grpSpPr>
          <a:xfrm>
            <a:off x="11566440" y="6177600"/>
            <a:ext cx="281880" cy="336960"/>
            <a:chOff x="11566440" y="6177600"/>
            <a:chExt cx="281880" cy="336960"/>
          </a:xfrm>
        </p:grpSpPr>
        <p:sp>
          <p:nvSpPr>
            <p:cNvPr id="206" name="Freeform 10"/>
            <p:cNvSpPr/>
            <p:nvPr/>
          </p:nvSpPr>
          <p:spPr>
            <a:xfrm>
              <a:off x="11566440" y="6230160"/>
              <a:ext cx="281880" cy="284400"/>
            </a:xfrm>
            <a:custGeom>
              <a:avLst/>
              <a:gdLst>
                <a:gd name="textAreaLeft" fmla="*/ 0 w 281880"/>
                <a:gd name="textAreaRight" fmla="*/ 282600 w 281880"/>
                <a:gd name="textAreaTop" fmla="*/ 0 h 284400"/>
                <a:gd name="textAreaBottom" fmla="*/ 285120 h 284400"/>
              </a:gdLst>
              <a:ahLst/>
              <a:cxnLst/>
              <a:rect l="textAreaLeft" t="textAreaTop" r="textAreaRight" b="textAreaBottom"/>
              <a:pathLst>
                <a:path w="205716" h="207472">
                  <a:moveTo>
                    <a:pt x="0" y="0"/>
                  </a:moveTo>
                  <a:lnTo>
                    <a:pt x="205716" y="0"/>
                  </a:lnTo>
                  <a:lnTo>
                    <a:pt x="205716" y="207472"/>
                  </a:lnTo>
                  <a:lnTo>
                    <a:pt x="0" y="207472"/>
                  </a:lnTo>
                  <a:close/>
                </a:path>
              </a:pathLst>
            </a:custGeom>
            <a:noFill/>
            <a:ln w="0">
              <a:noFill/>
            </a:ln>
          </p:spPr>
          <p:style>
            <a:lnRef idx="0"/>
            <a:fillRef idx="0"/>
            <a:effectRef idx="0"/>
            <a:fontRef idx="minor"/>
          </p:style>
          <p:txBody>
            <a:bodyPr lIns="90000" rIns="90000" tIns="45000" bIns="45000" anchor="t">
              <a:noAutofit/>
            </a:bodyPr>
            <a:p>
              <a:pPr defTabSz="914400">
                <a:lnSpc>
                  <a:spcPct val="100000"/>
                </a:lnSpc>
              </a:pPr>
              <a:endParaRPr b="0" lang="vi-VN" sz="1200" strike="noStrike" u="none">
                <a:solidFill>
                  <a:schemeClr val="dk1"/>
                </a:solidFill>
                <a:effectLst/>
                <a:uFillTx/>
                <a:latin typeface="Calibri"/>
              </a:endParaRPr>
            </a:p>
          </p:txBody>
        </p:sp>
        <p:sp>
          <p:nvSpPr>
            <p:cNvPr id="207" name="TextBox 11"/>
            <p:cNvSpPr/>
            <p:nvPr/>
          </p:nvSpPr>
          <p:spPr>
            <a:xfrm>
              <a:off x="11566440" y="6177600"/>
              <a:ext cx="281880" cy="336600"/>
            </a:xfrm>
            <a:prstGeom prst="rect">
              <a:avLst/>
            </a:prstGeom>
            <a:noFill/>
            <a:ln w="0">
              <a:noFill/>
            </a:ln>
          </p:spPr>
          <p:style>
            <a:lnRef idx="0"/>
            <a:fillRef idx="0"/>
            <a:effectRef idx="0"/>
            <a:fontRef idx="minor"/>
          </p:style>
          <p:txBody>
            <a:bodyPr lIns="33840" rIns="33840" tIns="33840" bIns="33840" anchor="ctr">
              <a:noAutofit/>
            </a:bodyPr>
            <a:p>
              <a:pPr algn="ctr" defTabSz="914400">
                <a:lnSpc>
                  <a:spcPts val="1400"/>
                </a:lnSpc>
              </a:pPr>
              <a:r>
                <a:rPr b="0" lang="en-US" sz="1000" strike="noStrike" u="none">
                  <a:solidFill>
                    <a:srgbClr val="000000"/>
                  </a:solidFill>
                  <a:effectLst/>
                  <a:uFillTx/>
                  <a:latin typeface="Lato"/>
                  <a:ea typeface="Lato"/>
                </a:rPr>
                <a:t>18</a:t>
              </a:r>
              <a:endParaRPr b="0" lang="vi-VN" sz="1000" strike="noStrike" u="none">
                <a:solidFill>
                  <a:srgbClr val="000000"/>
                </a:solidFill>
                <a:effectLst/>
                <a:uFillTx/>
                <a:latin typeface="Arial"/>
              </a:endParaRPr>
            </a:p>
          </p:txBody>
        </p:sp>
      </p:grpSp>
      <p:grpSp>
        <p:nvGrpSpPr>
          <p:cNvPr id="208" name="Group 12"/>
          <p:cNvGrpSpPr/>
          <p:nvPr/>
        </p:nvGrpSpPr>
        <p:grpSpPr>
          <a:xfrm>
            <a:off x="836640" y="1881720"/>
            <a:ext cx="171000" cy="181080"/>
            <a:chOff x="836640" y="1881720"/>
            <a:chExt cx="171000" cy="181080"/>
          </a:xfrm>
        </p:grpSpPr>
        <p:sp>
          <p:nvSpPr>
            <p:cNvPr id="209" name="Freeform 13"/>
            <p:cNvSpPr/>
            <p:nvPr/>
          </p:nvSpPr>
          <p:spPr>
            <a:xfrm>
              <a:off x="836640" y="1891800"/>
              <a:ext cx="171000" cy="171000"/>
            </a:xfrm>
            <a:custGeom>
              <a:avLst/>
              <a:gdLst>
                <a:gd name="textAreaLeft" fmla="*/ 0 w 171000"/>
                <a:gd name="textAreaRight" fmla="*/ 171720 w 171000"/>
                <a:gd name="textAreaTop" fmla="*/ 0 h 171000"/>
                <a:gd name="textAreaBottom" fmla="*/ 171720 h 171000"/>
              </a:gdLst>
              <a:ahLst/>
              <a:cxnLst/>
              <a:rect l="textAreaLeft" t="textAreaTop" r="textAreaRight" b="textAreaBottom"/>
              <a:pathLst>
                <a:path w="812800" h="812800">
                  <a:moveTo>
                    <a:pt x="0" y="0"/>
                  </a:moveTo>
                  <a:lnTo>
                    <a:pt x="812800" y="0"/>
                  </a:lnTo>
                  <a:lnTo>
                    <a:pt x="812800" y="812800"/>
                  </a:lnTo>
                  <a:lnTo>
                    <a:pt x="0" y="812800"/>
                  </a:lnTo>
                  <a:close/>
                </a:path>
              </a:pathLst>
            </a:custGeom>
            <a:solidFill>
              <a:srgbClr val="000000"/>
            </a:solidFill>
            <a:ln w="0">
              <a:noFill/>
            </a:ln>
          </p:spPr>
          <p:style>
            <a:lnRef idx="0"/>
            <a:fillRef idx="0"/>
            <a:effectRef idx="0"/>
            <a:fontRef idx="minor"/>
          </p:style>
          <p:txBody>
            <a:bodyPr lIns="90000" rIns="90000" tIns="45000" bIns="45000" anchor="t">
              <a:noAutofit/>
            </a:bodyPr>
            <a:p>
              <a:pPr defTabSz="914400">
                <a:lnSpc>
                  <a:spcPct val="100000"/>
                </a:lnSpc>
              </a:pPr>
              <a:endParaRPr b="0" lang="vi-VN" sz="1200" strike="noStrike" u="none">
                <a:solidFill>
                  <a:schemeClr val="dk1"/>
                </a:solidFill>
                <a:effectLst/>
                <a:uFillTx/>
                <a:latin typeface="Calibri"/>
              </a:endParaRPr>
            </a:p>
          </p:txBody>
        </p:sp>
        <p:sp>
          <p:nvSpPr>
            <p:cNvPr id="210" name="TextBox 14"/>
            <p:cNvSpPr/>
            <p:nvPr/>
          </p:nvSpPr>
          <p:spPr>
            <a:xfrm>
              <a:off x="836640" y="1881720"/>
              <a:ext cx="171000" cy="180720"/>
            </a:xfrm>
            <a:prstGeom prst="rect">
              <a:avLst/>
            </a:prstGeom>
            <a:noFill/>
            <a:ln w="0">
              <a:noFill/>
            </a:ln>
          </p:spPr>
          <p:style>
            <a:lnRef idx="0"/>
            <a:fillRef idx="0"/>
            <a:effectRef idx="0"/>
            <a:fontRef idx="minor"/>
          </p:style>
          <p:txBody>
            <a:bodyPr lIns="33840" rIns="33840" tIns="33840" bIns="33840" anchor="ctr">
              <a:noAutofit/>
            </a:bodyPr>
            <a:p>
              <a:pPr algn="ctr" defTabSz="914400">
                <a:lnSpc>
                  <a:spcPts val="2239"/>
                </a:lnSpc>
              </a:pPr>
              <a:endParaRPr b="0" lang="vi-VN" sz="1200" strike="noStrike" u="none">
                <a:solidFill>
                  <a:schemeClr val="dk1"/>
                </a:solidFill>
                <a:effectLst/>
                <a:uFillTx/>
                <a:latin typeface="Calibri"/>
              </a:endParaRPr>
            </a:p>
          </p:txBody>
        </p:sp>
      </p:grpSp>
      <p:grpSp>
        <p:nvGrpSpPr>
          <p:cNvPr id="211" name="Group 15"/>
          <p:cNvGrpSpPr/>
          <p:nvPr/>
        </p:nvGrpSpPr>
        <p:grpSpPr>
          <a:xfrm>
            <a:off x="6872040" y="1902960"/>
            <a:ext cx="171000" cy="181080"/>
            <a:chOff x="6872040" y="1902960"/>
            <a:chExt cx="171000" cy="181080"/>
          </a:xfrm>
        </p:grpSpPr>
        <p:sp>
          <p:nvSpPr>
            <p:cNvPr id="212" name="Freeform 16"/>
            <p:cNvSpPr/>
            <p:nvPr/>
          </p:nvSpPr>
          <p:spPr>
            <a:xfrm>
              <a:off x="6872040" y="1913040"/>
              <a:ext cx="171000" cy="171000"/>
            </a:xfrm>
            <a:custGeom>
              <a:avLst/>
              <a:gdLst>
                <a:gd name="textAreaLeft" fmla="*/ 0 w 171000"/>
                <a:gd name="textAreaRight" fmla="*/ 171720 w 171000"/>
                <a:gd name="textAreaTop" fmla="*/ 0 h 171000"/>
                <a:gd name="textAreaBottom" fmla="*/ 171720 h 171000"/>
              </a:gdLst>
              <a:ahLst/>
              <a:cxnLst/>
              <a:rect l="textAreaLeft" t="textAreaTop" r="textAreaRight" b="textAreaBottom"/>
              <a:pathLst>
                <a:path w="812800" h="812800">
                  <a:moveTo>
                    <a:pt x="0" y="0"/>
                  </a:moveTo>
                  <a:lnTo>
                    <a:pt x="812800" y="0"/>
                  </a:lnTo>
                  <a:lnTo>
                    <a:pt x="812800" y="812800"/>
                  </a:lnTo>
                  <a:lnTo>
                    <a:pt x="0" y="812800"/>
                  </a:lnTo>
                  <a:close/>
                </a:path>
              </a:pathLst>
            </a:custGeom>
            <a:solidFill>
              <a:srgbClr val="000000"/>
            </a:solidFill>
            <a:ln w="0">
              <a:noFill/>
            </a:ln>
          </p:spPr>
          <p:style>
            <a:lnRef idx="0"/>
            <a:fillRef idx="0"/>
            <a:effectRef idx="0"/>
            <a:fontRef idx="minor"/>
          </p:style>
          <p:txBody>
            <a:bodyPr lIns="90000" rIns="90000" tIns="45000" bIns="45000" anchor="t">
              <a:noAutofit/>
            </a:bodyPr>
            <a:p>
              <a:pPr defTabSz="914400">
                <a:lnSpc>
                  <a:spcPct val="100000"/>
                </a:lnSpc>
              </a:pPr>
              <a:endParaRPr b="0" lang="vi-VN" sz="1200" strike="noStrike" u="none">
                <a:solidFill>
                  <a:schemeClr val="dk1"/>
                </a:solidFill>
                <a:effectLst/>
                <a:uFillTx/>
                <a:latin typeface="Calibri"/>
              </a:endParaRPr>
            </a:p>
          </p:txBody>
        </p:sp>
        <p:sp>
          <p:nvSpPr>
            <p:cNvPr id="213" name="TextBox 17"/>
            <p:cNvSpPr/>
            <p:nvPr/>
          </p:nvSpPr>
          <p:spPr>
            <a:xfrm>
              <a:off x="6872040" y="1902960"/>
              <a:ext cx="171000" cy="180720"/>
            </a:xfrm>
            <a:prstGeom prst="rect">
              <a:avLst/>
            </a:prstGeom>
            <a:noFill/>
            <a:ln w="0">
              <a:noFill/>
            </a:ln>
          </p:spPr>
          <p:style>
            <a:lnRef idx="0"/>
            <a:fillRef idx="0"/>
            <a:effectRef idx="0"/>
            <a:fontRef idx="minor"/>
          </p:style>
          <p:txBody>
            <a:bodyPr lIns="33840" rIns="33840" tIns="33840" bIns="33840" anchor="ctr">
              <a:noAutofit/>
            </a:bodyPr>
            <a:p>
              <a:pPr algn="ctr" defTabSz="914400">
                <a:lnSpc>
                  <a:spcPts val="2239"/>
                </a:lnSpc>
              </a:pPr>
              <a:endParaRPr b="0" lang="vi-VN" sz="1200" strike="noStrike" u="none">
                <a:solidFill>
                  <a:schemeClr val="dk1"/>
                </a:solidFill>
                <a:effectLst/>
                <a:uFillTx/>
                <a:latin typeface="Calibri"/>
              </a:endParaRPr>
            </a:p>
          </p:txBody>
        </p:sp>
      </p:grpSp>
      <p:grpSp>
        <p:nvGrpSpPr>
          <p:cNvPr id="214" name="Group 18"/>
          <p:cNvGrpSpPr/>
          <p:nvPr/>
        </p:nvGrpSpPr>
        <p:grpSpPr>
          <a:xfrm>
            <a:off x="836640" y="3128400"/>
            <a:ext cx="171000" cy="181080"/>
            <a:chOff x="836640" y="3128400"/>
            <a:chExt cx="171000" cy="181080"/>
          </a:xfrm>
        </p:grpSpPr>
        <p:sp>
          <p:nvSpPr>
            <p:cNvPr id="215" name="Freeform 19"/>
            <p:cNvSpPr/>
            <p:nvPr/>
          </p:nvSpPr>
          <p:spPr>
            <a:xfrm>
              <a:off x="836640" y="3138480"/>
              <a:ext cx="171000" cy="171000"/>
            </a:xfrm>
            <a:custGeom>
              <a:avLst/>
              <a:gdLst>
                <a:gd name="textAreaLeft" fmla="*/ 0 w 171000"/>
                <a:gd name="textAreaRight" fmla="*/ 171720 w 171000"/>
                <a:gd name="textAreaTop" fmla="*/ 0 h 171000"/>
                <a:gd name="textAreaBottom" fmla="*/ 171720 h 171000"/>
              </a:gdLst>
              <a:ahLst/>
              <a:cxnLst/>
              <a:rect l="textAreaLeft" t="textAreaTop" r="textAreaRight" b="textAreaBottom"/>
              <a:pathLst>
                <a:path w="812800" h="812800">
                  <a:moveTo>
                    <a:pt x="0" y="0"/>
                  </a:moveTo>
                  <a:lnTo>
                    <a:pt x="812800" y="0"/>
                  </a:lnTo>
                  <a:lnTo>
                    <a:pt x="812800" y="812800"/>
                  </a:lnTo>
                  <a:lnTo>
                    <a:pt x="0" y="812800"/>
                  </a:lnTo>
                  <a:close/>
                </a:path>
              </a:pathLst>
            </a:custGeom>
            <a:solidFill>
              <a:srgbClr val="000000"/>
            </a:solidFill>
            <a:ln w="0">
              <a:noFill/>
            </a:ln>
          </p:spPr>
          <p:style>
            <a:lnRef idx="0"/>
            <a:fillRef idx="0"/>
            <a:effectRef idx="0"/>
            <a:fontRef idx="minor"/>
          </p:style>
          <p:txBody>
            <a:bodyPr lIns="90000" rIns="90000" tIns="45000" bIns="45000" anchor="t">
              <a:noAutofit/>
            </a:bodyPr>
            <a:p>
              <a:pPr defTabSz="914400">
                <a:lnSpc>
                  <a:spcPct val="100000"/>
                </a:lnSpc>
              </a:pPr>
              <a:endParaRPr b="0" lang="vi-VN" sz="1200" strike="noStrike" u="none">
                <a:solidFill>
                  <a:schemeClr val="dk1"/>
                </a:solidFill>
                <a:effectLst/>
                <a:uFillTx/>
                <a:latin typeface="Calibri"/>
              </a:endParaRPr>
            </a:p>
          </p:txBody>
        </p:sp>
        <p:sp>
          <p:nvSpPr>
            <p:cNvPr id="216" name="TextBox 20"/>
            <p:cNvSpPr/>
            <p:nvPr/>
          </p:nvSpPr>
          <p:spPr>
            <a:xfrm>
              <a:off x="836640" y="3128400"/>
              <a:ext cx="171000" cy="180720"/>
            </a:xfrm>
            <a:prstGeom prst="rect">
              <a:avLst/>
            </a:prstGeom>
            <a:noFill/>
            <a:ln w="0">
              <a:noFill/>
            </a:ln>
          </p:spPr>
          <p:style>
            <a:lnRef idx="0"/>
            <a:fillRef idx="0"/>
            <a:effectRef idx="0"/>
            <a:fontRef idx="minor"/>
          </p:style>
          <p:txBody>
            <a:bodyPr lIns="33840" rIns="33840" tIns="33840" bIns="33840" anchor="ctr">
              <a:noAutofit/>
            </a:bodyPr>
            <a:p>
              <a:pPr algn="ctr" defTabSz="914400">
                <a:lnSpc>
                  <a:spcPts val="2239"/>
                </a:lnSpc>
              </a:pPr>
              <a:endParaRPr b="0" lang="vi-VN" sz="1200" strike="noStrike" u="none">
                <a:solidFill>
                  <a:schemeClr val="dk1"/>
                </a:solidFill>
                <a:effectLst/>
                <a:uFillTx/>
                <a:latin typeface="Calibri"/>
              </a:endParaRPr>
            </a:p>
          </p:txBody>
        </p:sp>
      </p:grpSp>
      <p:grpSp>
        <p:nvGrpSpPr>
          <p:cNvPr id="217" name="Group 21"/>
          <p:cNvGrpSpPr/>
          <p:nvPr/>
        </p:nvGrpSpPr>
        <p:grpSpPr>
          <a:xfrm>
            <a:off x="6872040" y="3149640"/>
            <a:ext cx="171000" cy="181080"/>
            <a:chOff x="6872040" y="3149640"/>
            <a:chExt cx="171000" cy="181080"/>
          </a:xfrm>
        </p:grpSpPr>
        <p:sp>
          <p:nvSpPr>
            <p:cNvPr id="218" name="Freeform 22"/>
            <p:cNvSpPr/>
            <p:nvPr/>
          </p:nvSpPr>
          <p:spPr>
            <a:xfrm>
              <a:off x="6872040" y="3159720"/>
              <a:ext cx="171000" cy="171000"/>
            </a:xfrm>
            <a:custGeom>
              <a:avLst/>
              <a:gdLst>
                <a:gd name="textAreaLeft" fmla="*/ 0 w 171000"/>
                <a:gd name="textAreaRight" fmla="*/ 171720 w 171000"/>
                <a:gd name="textAreaTop" fmla="*/ 0 h 171000"/>
                <a:gd name="textAreaBottom" fmla="*/ 171720 h 171000"/>
              </a:gdLst>
              <a:ahLst/>
              <a:cxnLst/>
              <a:rect l="textAreaLeft" t="textAreaTop" r="textAreaRight" b="textAreaBottom"/>
              <a:pathLst>
                <a:path w="812800" h="812800">
                  <a:moveTo>
                    <a:pt x="0" y="0"/>
                  </a:moveTo>
                  <a:lnTo>
                    <a:pt x="812800" y="0"/>
                  </a:lnTo>
                  <a:lnTo>
                    <a:pt x="812800" y="812800"/>
                  </a:lnTo>
                  <a:lnTo>
                    <a:pt x="0" y="812800"/>
                  </a:lnTo>
                  <a:close/>
                </a:path>
              </a:pathLst>
            </a:custGeom>
            <a:solidFill>
              <a:srgbClr val="000000"/>
            </a:solidFill>
            <a:ln w="0">
              <a:noFill/>
            </a:ln>
          </p:spPr>
          <p:style>
            <a:lnRef idx="0"/>
            <a:fillRef idx="0"/>
            <a:effectRef idx="0"/>
            <a:fontRef idx="minor"/>
          </p:style>
          <p:txBody>
            <a:bodyPr lIns="90000" rIns="90000" tIns="45000" bIns="45000" anchor="t">
              <a:noAutofit/>
            </a:bodyPr>
            <a:p>
              <a:pPr defTabSz="914400">
                <a:lnSpc>
                  <a:spcPct val="100000"/>
                </a:lnSpc>
              </a:pPr>
              <a:endParaRPr b="0" lang="vi-VN" sz="1200" strike="noStrike" u="none">
                <a:solidFill>
                  <a:schemeClr val="dk1"/>
                </a:solidFill>
                <a:effectLst/>
                <a:uFillTx/>
                <a:latin typeface="Calibri"/>
              </a:endParaRPr>
            </a:p>
          </p:txBody>
        </p:sp>
        <p:sp>
          <p:nvSpPr>
            <p:cNvPr id="219" name="TextBox 23"/>
            <p:cNvSpPr/>
            <p:nvPr/>
          </p:nvSpPr>
          <p:spPr>
            <a:xfrm>
              <a:off x="6872040" y="3149640"/>
              <a:ext cx="171000" cy="180720"/>
            </a:xfrm>
            <a:prstGeom prst="rect">
              <a:avLst/>
            </a:prstGeom>
            <a:noFill/>
            <a:ln w="0">
              <a:noFill/>
            </a:ln>
          </p:spPr>
          <p:style>
            <a:lnRef idx="0"/>
            <a:fillRef idx="0"/>
            <a:effectRef idx="0"/>
            <a:fontRef idx="minor"/>
          </p:style>
          <p:txBody>
            <a:bodyPr lIns="33840" rIns="33840" tIns="33840" bIns="33840" anchor="ctr">
              <a:noAutofit/>
            </a:bodyPr>
            <a:p>
              <a:pPr algn="ctr" defTabSz="914400">
                <a:lnSpc>
                  <a:spcPts val="2239"/>
                </a:lnSpc>
              </a:pPr>
              <a:endParaRPr b="0" lang="vi-VN" sz="1200" strike="noStrike" u="none">
                <a:solidFill>
                  <a:schemeClr val="dk1"/>
                </a:solidFill>
                <a:effectLst/>
                <a:uFillTx/>
                <a:latin typeface="Calibri"/>
              </a:endParaRPr>
            </a:p>
          </p:txBody>
        </p:sp>
      </p:grpSp>
      <p:sp>
        <p:nvSpPr>
          <p:cNvPr id="220" name="TextBox 24"/>
          <p:cNvSpPr/>
          <p:nvPr/>
        </p:nvSpPr>
        <p:spPr>
          <a:xfrm>
            <a:off x="1117440" y="1814760"/>
            <a:ext cx="4520520" cy="948600"/>
          </a:xfrm>
          <a:prstGeom prst="rect">
            <a:avLst/>
          </a:prstGeom>
          <a:noFill/>
          <a:ln w="0">
            <a:noFill/>
          </a:ln>
        </p:spPr>
        <p:style>
          <a:lnRef idx="0"/>
          <a:fillRef idx="0"/>
          <a:effectRef idx="0"/>
          <a:fontRef idx="minor"/>
        </p:style>
        <p:txBody>
          <a:bodyPr lIns="0" rIns="0" tIns="0" bIns="0" anchor="t">
            <a:spAutoFit/>
          </a:bodyPr>
          <a:p>
            <a:pPr defTabSz="914400">
              <a:lnSpc>
                <a:spcPts val="1868"/>
              </a:lnSpc>
            </a:pPr>
            <a:r>
              <a:rPr b="0" lang="en-US" sz="1340" strike="noStrike" u="none">
                <a:solidFill>
                  <a:schemeClr val="dk1"/>
                </a:solidFill>
                <a:effectLst/>
                <a:uFillTx/>
                <a:latin typeface="Lato"/>
                <a:ea typeface="Lato"/>
              </a:rPr>
              <a:t>National Institutes of Health, </a:t>
            </a:r>
            <a:r>
              <a:rPr b="0" i="1" lang="en-US" sz="1340" strike="noStrike" u="none">
                <a:solidFill>
                  <a:schemeClr val="dk1"/>
                </a:solidFill>
                <a:effectLst/>
                <a:uFillTx/>
                <a:latin typeface="Lato"/>
                <a:ea typeface="Lato"/>
              </a:rPr>
              <a:t>Giấc ngủ không đều và thói quen đi ngủ muộn có liên quan đến kết quả học tập kém ở học sinh trung học, </a:t>
            </a:r>
            <a:r>
              <a:rPr b="0" lang="en-US" sz="1340" strike="noStrike" u="none">
                <a:solidFill>
                  <a:schemeClr val="dk1"/>
                </a:solidFill>
                <a:effectLst/>
                <a:uFillTx/>
                <a:latin typeface="Lato"/>
                <a:ea typeface="Lato"/>
              </a:rPr>
              <a:t>Thông cáo báo chí của NIH, 2024</a:t>
            </a:r>
            <a:endParaRPr b="0" lang="vi-VN" sz="1340" strike="noStrike" u="none">
              <a:solidFill>
                <a:srgbClr val="000000"/>
              </a:solidFill>
              <a:effectLst/>
              <a:uFillTx/>
              <a:latin typeface="Arial"/>
            </a:endParaRPr>
          </a:p>
        </p:txBody>
      </p:sp>
      <p:sp>
        <p:nvSpPr>
          <p:cNvPr id="221" name="TextBox 25"/>
          <p:cNvSpPr/>
          <p:nvPr/>
        </p:nvSpPr>
        <p:spPr>
          <a:xfrm>
            <a:off x="7153200" y="1836000"/>
            <a:ext cx="4123800" cy="948600"/>
          </a:xfrm>
          <a:prstGeom prst="rect">
            <a:avLst/>
          </a:prstGeom>
          <a:noFill/>
          <a:ln w="0">
            <a:noFill/>
          </a:ln>
        </p:spPr>
        <p:style>
          <a:lnRef idx="0"/>
          <a:fillRef idx="0"/>
          <a:effectRef idx="0"/>
          <a:fontRef idx="minor"/>
        </p:style>
        <p:txBody>
          <a:bodyPr lIns="0" rIns="0" tIns="0" bIns="0" anchor="t">
            <a:spAutoFit/>
          </a:bodyPr>
          <a:p>
            <a:pPr defTabSz="914400">
              <a:lnSpc>
                <a:spcPts val="1868"/>
              </a:lnSpc>
            </a:pPr>
            <a:r>
              <a:rPr b="0" lang="en-US" sz="1340" strike="noStrike" u="none">
                <a:solidFill>
                  <a:srgbClr val="000000"/>
                </a:solidFill>
                <a:effectLst/>
                <a:uFillTx/>
                <a:latin typeface="Lato"/>
                <a:ea typeface="Lato"/>
              </a:rPr>
              <a:t>Nhóm nghiên cứu điều dưỡng, </a:t>
            </a:r>
            <a:r>
              <a:rPr b="0" i="1" lang="vi-VN" sz="1340" strike="noStrike" u="none">
                <a:solidFill>
                  <a:schemeClr val="dk1"/>
                </a:solidFill>
                <a:effectLst/>
                <a:uFillTx/>
                <a:latin typeface="Lato"/>
                <a:ea typeface="Lato"/>
              </a:rPr>
              <a:t>Thói quen ngủ và ảnh hưởng của chúng đến thành tích học tập của sinh viên ngành Điều dưỡng</a:t>
            </a:r>
            <a:r>
              <a:rPr b="0" lang="en-US" sz="1340" strike="noStrike" u="none">
                <a:solidFill>
                  <a:schemeClr val="dk1"/>
                </a:solidFill>
                <a:effectLst/>
                <a:uFillTx/>
                <a:latin typeface="Lato"/>
                <a:ea typeface="Lato"/>
              </a:rPr>
              <a:t>, BMC Nursing, 2021</a:t>
            </a:r>
            <a:endParaRPr b="0" lang="vi-VN" sz="1340" strike="noStrike" u="none">
              <a:solidFill>
                <a:srgbClr val="000000"/>
              </a:solidFill>
              <a:effectLst/>
              <a:uFillTx/>
              <a:latin typeface="Arial"/>
            </a:endParaRPr>
          </a:p>
        </p:txBody>
      </p:sp>
      <p:sp>
        <p:nvSpPr>
          <p:cNvPr id="222" name="TextBox 26"/>
          <p:cNvSpPr/>
          <p:nvPr/>
        </p:nvSpPr>
        <p:spPr>
          <a:xfrm>
            <a:off x="1117440" y="3061800"/>
            <a:ext cx="4412520" cy="711360"/>
          </a:xfrm>
          <a:prstGeom prst="rect">
            <a:avLst/>
          </a:prstGeom>
          <a:noFill/>
          <a:ln w="0">
            <a:noFill/>
          </a:ln>
        </p:spPr>
        <p:style>
          <a:lnRef idx="0"/>
          <a:fillRef idx="0"/>
          <a:effectRef idx="0"/>
          <a:fontRef idx="minor"/>
        </p:style>
        <p:txBody>
          <a:bodyPr lIns="0" rIns="0" tIns="0" bIns="0" anchor="t">
            <a:spAutoFit/>
          </a:bodyPr>
          <a:p>
            <a:pPr defTabSz="914400">
              <a:lnSpc>
                <a:spcPts val="1868"/>
              </a:lnSpc>
            </a:pPr>
            <a:r>
              <a:rPr b="0" lang="en-US" sz="1340" strike="noStrike" u="none">
                <a:solidFill>
                  <a:schemeClr val="dk1"/>
                </a:solidFill>
                <a:effectLst/>
                <a:uFillTx/>
                <a:latin typeface="Lato"/>
                <a:ea typeface="Lato"/>
              </a:rPr>
              <a:t>Tom’s Guide,</a:t>
            </a:r>
            <a:r>
              <a:rPr b="0" i="1" lang="en-US" sz="1340" strike="noStrike" u="none">
                <a:solidFill>
                  <a:schemeClr val="dk1"/>
                </a:solidFill>
                <a:effectLst/>
                <a:uFillTx/>
                <a:latin typeface="Lato"/>
                <a:ea typeface="Lato"/>
              </a:rPr>
              <a:t> </a:t>
            </a:r>
            <a:r>
              <a:rPr b="0" i="1" lang="vi-VN" sz="1340" strike="noStrike" u="none">
                <a:solidFill>
                  <a:schemeClr val="dk1"/>
                </a:solidFill>
                <a:effectLst/>
                <a:uFillTx/>
                <a:latin typeface="Lato"/>
                <a:ea typeface="Lato"/>
              </a:rPr>
              <a:t>“Lệch múi giờ xã hội” có thể làm giảm điểm số của bạn — 5 cách giúp bạn ngủ tốt hơn trong học kỳ này</a:t>
            </a:r>
            <a:r>
              <a:rPr b="0" lang="en-US" sz="1340" strike="noStrike" u="none">
                <a:solidFill>
                  <a:schemeClr val="dk1"/>
                </a:solidFill>
                <a:effectLst/>
                <a:uFillTx/>
                <a:latin typeface="Lato"/>
                <a:ea typeface="Lato"/>
              </a:rPr>
              <a:t>, Scientific Reports, 2025</a:t>
            </a:r>
            <a:endParaRPr b="0" lang="vi-VN" sz="1340" strike="noStrike" u="none">
              <a:solidFill>
                <a:srgbClr val="000000"/>
              </a:solidFill>
              <a:effectLst/>
              <a:uFillTx/>
              <a:latin typeface="Arial"/>
            </a:endParaRPr>
          </a:p>
        </p:txBody>
      </p:sp>
      <p:sp>
        <p:nvSpPr>
          <p:cNvPr id="223" name="TextBox 27"/>
          <p:cNvSpPr/>
          <p:nvPr/>
        </p:nvSpPr>
        <p:spPr>
          <a:xfrm>
            <a:off x="7153200" y="3083040"/>
            <a:ext cx="4412520" cy="948600"/>
          </a:xfrm>
          <a:prstGeom prst="rect">
            <a:avLst/>
          </a:prstGeom>
          <a:noFill/>
          <a:ln w="0">
            <a:noFill/>
          </a:ln>
        </p:spPr>
        <p:style>
          <a:lnRef idx="0"/>
          <a:fillRef idx="0"/>
          <a:effectRef idx="0"/>
          <a:fontRef idx="minor"/>
        </p:style>
        <p:txBody>
          <a:bodyPr lIns="0" rIns="0" tIns="0" bIns="0" anchor="t">
            <a:spAutoFit/>
          </a:bodyPr>
          <a:p>
            <a:pPr defTabSz="914400">
              <a:lnSpc>
                <a:spcPts val="1868"/>
              </a:lnSpc>
            </a:pPr>
            <a:r>
              <a:rPr b="0" lang="en-US" sz="1340" strike="noStrike" u="none">
                <a:solidFill>
                  <a:srgbClr val="000000"/>
                </a:solidFill>
                <a:effectLst/>
                <a:uFillTx/>
                <a:latin typeface="Lato"/>
                <a:ea typeface="Lato"/>
              </a:rPr>
              <a:t>Alice Masini, </a:t>
            </a:r>
            <a:r>
              <a:rPr b="0" i="1" lang="vi-VN" sz="1340" strike="noStrike" u="none">
                <a:solidFill>
                  <a:schemeClr val="dk1"/>
                </a:solidFill>
                <a:effectLst/>
                <a:uFillTx/>
                <a:latin typeface="Lato"/>
                <a:ea typeface="Lato"/>
              </a:rPr>
              <a:t>Đánh giá các can thiệp tại trường bao gồm bài tập về nhà để thúc đẩy lối sống khỏe mạnh: tổng quan hệ thống và phân tích tổng hợp</a:t>
            </a:r>
            <a:r>
              <a:rPr b="0" i="1" lang="en-US" sz="1340" strike="noStrike" u="none">
                <a:solidFill>
                  <a:schemeClr val="dk1"/>
                </a:solidFill>
                <a:effectLst/>
                <a:uFillTx/>
                <a:latin typeface="Lato"/>
                <a:ea typeface="Lato"/>
              </a:rPr>
              <a:t>, </a:t>
            </a:r>
            <a:r>
              <a:rPr b="0" lang="en-US" sz="1340" strike="noStrike" u="none">
                <a:solidFill>
                  <a:schemeClr val="dk1"/>
                </a:solidFill>
                <a:effectLst/>
                <a:uFillTx/>
                <a:latin typeface="Lato"/>
                <a:ea typeface="Lato"/>
              </a:rPr>
              <a:t>Journal of Public Health, 2024</a:t>
            </a:r>
            <a:endParaRPr b="0" lang="vi-VN" sz="134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3</TotalTime>
  <Application>LibreOffice/25.2.2.2$Linux_X86_64 LibreOffice_project/520$Build-2</Application>
  <AppVersion>15.0000</AppVersion>
  <Words>613</Words>
  <Paragraphs>43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2025-09-17T11:08:30Z</dcterms:created>
  <dc:creator>Nguyễn Thiện</dc:creator>
  <dc:description/>
  <dc:language>vi-VN</dc:language>
  <cp:lastModifiedBy/>
  <dcterms:modified xsi:type="dcterms:W3CDTF">2025-09-25T00:37:39Z</dcterms:modified>
  <cp:revision>3</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ActionId">
    <vt:lpwstr>a2d5a5d1-645e-4668-92fe-5de5824fe7aa</vt:lpwstr>
  </property>
  <property fmtid="{D5CDD505-2E9C-101B-9397-08002B2CF9AE}" pid="3" name="MSIP_Label_defa4170-0d19-0005-0004-bc88714345d2_ContentBits">
    <vt:lpwstr>0</vt:lpwstr>
  </property>
  <property fmtid="{D5CDD505-2E9C-101B-9397-08002B2CF9AE}" pid="4" name="MSIP_Label_defa4170-0d19-0005-0004-bc88714345d2_Enabled">
    <vt:lpwstr>true</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etDate">
    <vt:lpwstr>2025-09-17T11:10:05Z</vt:lpwstr>
  </property>
  <property fmtid="{D5CDD505-2E9C-101B-9397-08002B2CF9AE}" pid="8" name="MSIP_Label_defa4170-0d19-0005-0004-bc88714345d2_SiteId">
    <vt:lpwstr>ddd53843-8227-4dfc-aaf3-34a65af9cf2d</vt:lpwstr>
  </property>
  <property fmtid="{D5CDD505-2E9C-101B-9397-08002B2CF9AE}" pid="9" name="MSIP_Label_defa4170-0d19-0005-0004-bc88714345d2_Tag">
    <vt:lpwstr>10, 3, 0, 1</vt:lpwstr>
  </property>
  <property fmtid="{D5CDD505-2E9C-101B-9397-08002B2CF9AE}" pid="10" name="Notes">
    <vt:i4>2</vt:i4>
  </property>
  <property fmtid="{D5CDD505-2E9C-101B-9397-08002B2CF9AE}" pid="11" name="PresentationFormat">
    <vt:lpwstr>Widescreen</vt:lpwstr>
  </property>
  <property fmtid="{D5CDD505-2E9C-101B-9397-08002B2CF9AE}" pid="12" name="Slides">
    <vt:i4>6</vt:i4>
  </property>
</Properties>
</file>